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5" r:id="rId12"/>
    <p:sldId id="266" r:id="rId13"/>
    <p:sldId id="267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0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77487-A5AB-4E9D-9D2D-3D95EC36E6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2ED2A4-646F-4DB8-B2D8-CDF3FEA6206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 PCAs themselves as the feature training model</a:t>
          </a:r>
          <a:endParaRPr lang="en-US"/>
        </a:p>
      </dgm:t>
    </dgm:pt>
    <dgm:pt modelId="{428DA194-67A5-4522-8595-A000303A59BB}" type="parTrans" cxnId="{5E1C9458-2BC8-4746-BC0D-3072AA473081}">
      <dgm:prSet/>
      <dgm:spPr/>
      <dgm:t>
        <a:bodyPr/>
        <a:lstStyle/>
        <a:p>
          <a:endParaRPr lang="en-US"/>
        </a:p>
      </dgm:t>
    </dgm:pt>
    <dgm:pt modelId="{60DDFA36-BADC-4438-AD47-25DC4E801981}" type="sibTrans" cxnId="{5E1C9458-2BC8-4746-BC0D-3072AA473081}">
      <dgm:prSet/>
      <dgm:spPr/>
      <dgm:t>
        <a:bodyPr/>
        <a:lstStyle/>
        <a:p>
          <a:endParaRPr lang="en-US"/>
        </a:p>
      </dgm:t>
    </dgm:pt>
    <dgm:pt modelId="{C2DF6E4E-93A1-4B71-8A90-7E4E90D84D6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PCs 1-3 explains 68.55% </a:t>
          </a:r>
          <a:endParaRPr lang="en-US"/>
        </a:p>
      </dgm:t>
    </dgm:pt>
    <dgm:pt modelId="{B89BB3A8-3E11-4961-A246-FF387A993CBC}" type="parTrans" cxnId="{55500D0A-381F-41E5-9763-8F6C922B53E7}">
      <dgm:prSet/>
      <dgm:spPr/>
      <dgm:t>
        <a:bodyPr/>
        <a:lstStyle/>
        <a:p>
          <a:endParaRPr lang="en-US"/>
        </a:p>
      </dgm:t>
    </dgm:pt>
    <dgm:pt modelId="{17BF60D1-81F2-4A64-A19D-FC13030BD377}" type="sibTrans" cxnId="{55500D0A-381F-41E5-9763-8F6C922B53E7}">
      <dgm:prSet/>
      <dgm:spPr/>
      <dgm:t>
        <a:bodyPr/>
        <a:lstStyle/>
        <a:p>
          <a:endParaRPr lang="en-US"/>
        </a:p>
      </dgm:t>
    </dgm:pt>
    <dgm:pt modelId="{982A039C-FC8E-4B91-89C9-3C04DF97392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Each of the PCxs by nature is guaranteed to be wholly uncorrelated</a:t>
          </a:r>
          <a:endParaRPr lang="en-US"/>
        </a:p>
      </dgm:t>
    </dgm:pt>
    <dgm:pt modelId="{EE5125DA-A6DA-421B-80B0-C11C8979F447}" type="parTrans" cxnId="{1C6D0D64-BC7E-40EA-903F-E1C3C083ACD4}">
      <dgm:prSet/>
      <dgm:spPr/>
      <dgm:t>
        <a:bodyPr/>
        <a:lstStyle/>
        <a:p>
          <a:endParaRPr lang="en-US"/>
        </a:p>
      </dgm:t>
    </dgm:pt>
    <dgm:pt modelId="{D2A341FE-17BE-4999-B744-68FE878C1845}" type="sibTrans" cxnId="{1C6D0D64-BC7E-40EA-903F-E1C3C083ACD4}">
      <dgm:prSet/>
      <dgm:spPr/>
      <dgm:t>
        <a:bodyPr/>
        <a:lstStyle/>
        <a:p>
          <a:endParaRPr lang="en-US"/>
        </a:p>
      </dgm:t>
    </dgm:pt>
    <dgm:pt modelId="{35DBD192-9464-4A51-8B2C-557C49A323F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We can determine the log-likelihood values of sequences given an HMM (The question we are trying to answer)    </a:t>
          </a:r>
          <a:endParaRPr lang="en-US" dirty="0"/>
        </a:p>
      </dgm:t>
    </dgm:pt>
    <dgm:pt modelId="{CDBEB1CE-AF51-492B-927F-42449A53690E}" type="parTrans" cxnId="{C2BCF126-B2BF-4870-AA11-04D90A7DD08B}">
      <dgm:prSet/>
      <dgm:spPr/>
      <dgm:t>
        <a:bodyPr/>
        <a:lstStyle/>
        <a:p>
          <a:endParaRPr lang="en-US"/>
        </a:p>
      </dgm:t>
    </dgm:pt>
    <dgm:pt modelId="{AC8586B5-CA20-417A-85B6-F274DACEC2A3}" type="sibTrans" cxnId="{C2BCF126-B2BF-4870-AA11-04D90A7DD08B}">
      <dgm:prSet/>
      <dgm:spPr/>
      <dgm:t>
        <a:bodyPr/>
        <a:lstStyle/>
        <a:p>
          <a:endParaRPr lang="en-US"/>
        </a:p>
      </dgm:t>
    </dgm:pt>
    <dgm:pt modelId="{B7DE7A0A-A20D-462E-8052-9E95B8A479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Inference is challenging</a:t>
          </a:r>
        </a:p>
      </dgm:t>
    </dgm:pt>
    <dgm:pt modelId="{8E7A49E1-7246-4679-97FF-38C5085F39ED}" type="parTrans" cxnId="{3BCF77E5-AA4E-4167-A8AC-51D065C7EA4E}">
      <dgm:prSet/>
      <dgm:spPr/>
      <dgm:t>
        <a:bodyPr/>
        <a:lstStyle/>
        <a:p>
          <a:endParaRPr lang="en-US"/>
        </a:p>
      </dgm:t>
    </dgm:pt>
    <dgm:pt modelId="{7232D248-433E-4A70-BFCE-C9AA3BFBE8FA}" type="sibTrans" cxnId="{3BCF77E5-AA4E-4167-A8AC-51D065C7EA4E}">
      <dgm:prSet/>
      <dgm:spPr/>
      <dgm:t>
        <a:bodyPr/>
        <a:lstStyle/>
        <a:p>
          <a:endParaRPr lang="en-US"/>
        </a:p>
      </dgm:t>
    </dgm:pt>
    <dgm:pt modelId="{0CFD0694-9BB0-4475-8053-8019B5DFEE6C}" type="pres">
      <dgm:prSet presAssocID="{F4277487-A5AB-4E9D-9D2D-3D95EC36E649}" presName="root" presStyleCnt="0">
        <dgm:presLayoutVars>
          <dgm:dir/>
          <dgm:resizeHandles val="exact"/>
        </dgm:presLayoutVars>
      </dgm:prSet>
      <dgm:spPr/>
    </dgm:pt>
    <dgm:pt modelId="{3F879390-4D06-48C8-810A-23B16ACB499F}" type="pres">
      <dgm:prSet presAssocID="{FC2ED2A4-646F-4DB8-B2D8-CDF3FEA6206A}" presName="compNode" presStyleCnt="0"/>
      <dgm:spPr/>
    </dgm:pt>
    <dgm:pt modelId="{45D6BC01-E711-4753-99EE-149F69D9CB81}" type="pres">
      <dgm:prSet presAssocID="{FC2ED2A4-646F-4DB8-B2D8-CDF3FEA6206A}" presName="bgRect" presStyleLbl="bgShp" presStyleIdx="0" presStyleCnt="5"/>
      <dgm:spPr/>
    </dgm:pt>
    <dgm:pt modelId="{EFDB6F7A-1CDD-431A-A05D-0F3AE1362C19}" type="pres">
      <dgm:prSet presAssocID="{FC2ED2A4-646F-4DB8-B2D8-CDF3FEA6206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C9C0BC1-FC18-4078-BB74-EB9C04F64BF7}" type="pres">
      <dgm:prSet presAssocID="{FC2ED2A4-646F-4DB8-B2D8-CDF3FEA6206A}" presName="spaceRect" presStyleCnt="0"/>
      <dgm:spPr/>
    </dgm:pt>
    <dgm:pt modelId="{A8A4CBAD-CE70-4962-8E04-2D1178BE53F5}" type="pres">
      <dgm:prSet presAssocID="{FC2ED2A4-646F-4DB8-B2D8-CDF3FEA6206A}" presName="parTx" presStyleLbl="revTx" presStyleIdx="0" presStyleCnt="5">
        <dgm:presLayoutVars>
          <dgm:chMax val="0"/>
          <dgm:chPref val="0"/>
        </dgm:presLayoutVars>
      </dgm:prSet>
      <dgm:spPr/>
    </dgm:pt>
    <dgm:pt modelId="{C162C57B-C6DC-44DC-8825-7B928BD04B27}" type="pres">
      <dgm:prSet presAssocID="{60DDFA36-BADC-4438-AD47-25DC4E801981}" presName="sibTrans" presStyleCnt="0"/>
      <dgm:spPr/>
    </dgm:pt>
    <dgm:pt modelId="{C5C51D41-3B25-4755-A004-7D22FD583EA6}" type="pres">
      <dgm:prSet presAssocID="{C2DF6E4E-93A1-4B71-8A90-7E4E90D84D69}" presName="compNode" presStyleCnt="0"/>
      <dgm:spPr/>
    </dgm:pt>
    <dgm:pt modelId="{A6990444-29E7-46E5-930F-0F80C96E391E}" type="pres">
      <dgm:prSet presAssocID="{C2DF6E4E-93A1-4B71-8A90-7E4E90D84D69}" presName="bgRect" presStyleLbl="bgShp" presStyleIdx="1" presStyleCnt="5"/>
      <dgm:spPr/>
    </dgm:pt>
    <dgm:pt modelId="{0F8986CB-21E4-45BD-AB8C-BF769D207959}" type="pres">
      <dgm:prSet presAssocID="{C2DF6E4E-93A1-4B71-8A90-7E4E90D84D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47E4118-3130-4499-8660-51DD9E5BAF60}" type="pres">
      <dgm:prSet presAssocID="{C2DF6E4E-93A1-4B71-8A90-7E4E90D84D69}" presName="spaceRect" presStyleCnt="0"/>
      <dgm:spPr/>
    </dgm:pt>
    <dgm:pt modelId="{74E2B704-7382-41BE-A6B8-5AF535989EB1}" type="pres">
      <dgm:prSet presAssocID="{C2DF6E4E-93A1-4B71-8A90-7E4E90D84D69}" presName="parTx" presStyleLbl="revTx" presStyleIdx="1" presStyleCnt="5">
        <dgm:presLayoutVars>
          <dgm:chMax val="0"/>
          <dgm:chPref val="0"/>
        </dgm:presLayoutVars>
      </dgm:prSet>
      <dgm:spPr/>
    </dgm:pt>
    <dgm:pt modelId="{049D3348-4683-489A-BA3D-951BA57DA533}" type="pres">
      <dgm:prSet presAssocID="{17BF60D1-81F2-4A64-A19D-FC13030BD377}" presName="sibTrans" presStyleCnt="0"/>
      <dgm:spPr/>
    </dgm:pt>
    <dgm:pt modelId="{33B949E0-C25E-4BD9-B47E-A9808A9EC728}" type="pres">
      <dgm:prSet presAssocID="{982A039C-FC8E-4B91-89C9-3C04DF973926}" presName="compNode" presStyleCnt="0"/>
      <dgm:spPr/>
    </dgm:pt>
    <dgm:pt modelId="{B1C42611-492C-4857-8B5B-8471369DAE70}" type="pres">
      <dgm:prSet presAssocID="{982A039C-FC8E-4B91-89C9-3C04DF973926}" presName="bgRect" presStyleLbl="bgShp" presStyleIdx="2" presStyleCnt="5"/>
      <dgm:spPr/>
    </dgm:pt>
    <dgm:pt modelId="{3B5E81D5-2D79-4B00-99B6-DB3A6F06C269}" type="pres">
      <dgm:prSet presAssocID="{982A039C-FC8E-4B91-89C9-3C04DF9739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1F099D-2AE5-43DC-9B38-E5889A52B941}" type="pres">
      <dgm:prSet presAssocID="{982A039C-FC8E-4B91-89C9-3C04DF973926}" presName="spaceRect" presStyleCnt="0"/>
      <dgm:spPr/>
    </dgm:pt>
    <dgm:pt modelId="{605C5C20-7941-4D69-9C97-45A05AE64B8A}" type="pres">
      <dgm:prSet presAssocID="{982A039C-FC8E-4B91-89C9-3C04DF973926}" presName="parTx" presStyleLbl="revTx" presStyleIdx="2" presStyleCnt="5">
        <dgm:presLayoutVars>
          <dgm:chMax val="0"/>
          <dgm:chPref val="0"/>
        </dgm:presLayoutVars>
      </dgm:prSet>
      <dgm:spPr/>
    </dgm:pt>
    <dgm:pt modelId="{95098CB8-3707-4DA7-B73B-07E7D7FA898A}" type="pres">
      <dgm:prSet presAssocID="{D2A341FE-17BE-4999-B744-68FE878C1845}" presName="sibTrans" presStyleCnt="0"/>
      <dgm:spPr/>
    </dgm:pt>
    <dgm:pt modelId="{6B3FBB0B-D1A1-488E-A754-A2D544085376}" type="pres">
      <dgm:prSet presAssocID="{35DBD192-9464-4A51-8B2C-557C49A323FE}" presName="compNode" presStyleCnt="0"/>
      <dgm:spPr/>
    </dgm:pt>
    <dgm:pt modelId="{376531C3-BC08-4338-A5BB-C57B5828F0FF}" type="pres">
      <dgm:prSet presAssocID="{35DBD192-9464-4A51-8B2C-557C49A323FE}" presName="bgRect" presStyleLbl="bgShp" presStyleIdx="3" presStyleCnt="5"/>
      <dgm:spPr/>
    </dgm:pt>
    <dgm:pt modelId="{56E99462-0D90-46A6-BF29-1E9F0FC22F0E}" type="pres">
      <dgm:prSet presAssocID="{35DBD192-9464-4A51-8B2C-557C49A323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93D7619-9D72-4591-BF2E-189B74B33AF3}" type="pres">
      <dgm:prSet presAssocID="{35DBD192-9464-4A51-8B2C-557C49A323FE}" presName="spaceRect" presStyleCnt="0"/>
      <dgm:spPr/>
    </dgm:pt>
    <dgm:pt modelId="{C6D108CE-BE1E-4084-9B74-15F09BFD113B}" type="pres">
      <dgm:prSet presAssocID="{35DBD192-9464-4A51-8B2C-557C49A323FE}" presName="parTx" presStyleLbl="revTx" presStyleIdx="3" presStyleCnt="5">
        <dgm:presLayoutVars>
          <dgm:chMax val="0"/>
          <dgm:chPref val="0"/>
        </dgm:presLayoutVars>
      </dgm:prSet>
      <dgm:spPr/>
    </dgm:pt>
    <dgm:pt modelId="{A46C743F-49BE-5644-B457-1E8A825B483C}" type="pres">
      <dgm:prSet presAssocID="{AC8586B5-CA20-417A-85B6-F274DACEC2A3}" presName="sibTrans" presStyleCnt="0"/>
      <dgm:spPr/>
    </dgm:pt>
    <dgm:pt modelId="{759760DA-0EF3-4603-A44D-A50EA59530E7}" type="pres">
      <dgm:prSet presAssocID="{B7DE7A0A-A20D-462E-8052-9E95B8A47957}" presName="compNode" presStyleCnt="0"/>
      <dgm:spPr/>
    </dgm:pt>
    <dgm:pt modelId="{96413F37-469A-4C7F-A1D0-640CE86362D3}" type="pres">
      <dgm:prSet presAssocID="{B7DE7A0A-A20D-462E-8052-9E95B8A47957}" presName="bgRect" presStyleLbl="bgShp" presStyleIdx="4" presStyleCnt="5"/>
      <dgm:spPr/>
    </dgm:pt>
    <dgm:pt modelId="{68DB2AE3-5183-4E0D-88A4-BA14BACE566D}" type="pres">
      <dgm:prSet presAssocID="{B7DE7A0A-A20D-462E-8052-9E95B8A479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B49D1C0-EE92-45FF-B691-B38AECC4CB4D}" type="pres">
      <dgm:prSet presAssocID="{B7DE7A0A-A20D-462E-8052-9E95B8A47957}" presName="spaceRect" presStyleCnt="0"/>
      <dgm:spPr/>
    </dgm:pt>
    <dgm:pt modelId="{77A12BA8-0DEF-4D3D-8100-B33756E6057F}" type="pres">
      <dgm:prSet presAssocID="{B7DE7A0A-A20D-462E-8052-9E95B8A479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500D0A-381F-41E5-9763-8F6C922B53E7}" srcId="{F4277487-A5AB-4E9D-9D2D-3D95EC36E649}" destId="{C2DF6E4E-93A1-4B71-8A90-7E4E90D84D69}" srcOrd="1" destOrd="0" parTransId="{B89BB3A8-3E11-4961-A246-FF387A993CBC}" sibTransId="{17BF60D1-81F2-4A64-A19D-FC13030BD377}"/>
    <dgm:cxn modelId="{7AD24418-714B-4236-9E79-59F65DAFC622}" type="presOf" srcId="{F4277487-A5AB-4E9D-9D2D-3D95EC36E649}" destId="{0CFD0694-9BB0-4475-8053-8019B5DFEE6C}" srcOrd="0" destOrd="0" presId="urn:microsoft.com/office/officeart/2018/2/layout/IconVerticalSolidList"/>
    <dgm:cxn modelId="{C890AE1C-901B-404E-8165-709167C0BD0C}" type="presOf" srcId="{C2DF6E4E-93A1-4B71-8A90-7E4E90D84D69}" destId="{74E2B704-7382-41BE-A6B8-5AF535989EB1}" srcOrd="0" destOrd="0" presId="urn:microsoft.com/office/officeart/2018/2/layout/IconVerticalSolidList"/>
    <dgm:cxn modelId="{C2BCF126-B2BF-4870-AA11-04D90A7DD08B}" srcId="{F4277487-A5AB-4E9D-9D2D-3D95EC36E649}" destId="{35DBD192-9464-4A51-8B2C-557C49A323FE}" srcOrd="3" destOrd="0" parTransId="{CDBEB1CE-AF51-492B-927F-42449A53690E}" sibTransId="{AC8586B5-CA20-417A-85B6-F274DACEC2A3}"/>
    <dgm:cxn modelId="{0771FA54-B6FE-F342-BD3A-97EAC6C48730}" type="presOf" srcId="{35DBD192-9464-4A51-8B2C-557C49A323FE}" destId="{C6D108CE-BE1E-4084-9B74-15F09BFD113B}" srcOrd="0" destOrd="0" presId="urn:microsoft.com/office/officeart/2018/2/layout/IconVerticalSolidList"/>
    <dgm:cxn modelId="{5E1C9458-2BC8-4746-BC0D-3072AA473081}" srcId="{F4277487-A5AB-4E9D-9D2D-3D95EC36E649}" destId="{FC2ED2A4-646F-4DB8-B2D8-CDF3FEA6206A}" srcOrd="0" destOrd="0" parTransId="{428DA194-67A5-4522-8595-A000303A59BB}" sibTransId="{60DDFA36-BADC-4438-AD47-25DC4E801981}"/>
    <dgm:cxn modelId="{DDEE0E5B-3628-B94B-A3DC-10D04B58C9C8}" type="presOf" srcId="{B7DE7A0A-A20D-462E-8052-9E95B8A47957}" destId="{77A12BA8-0DEF-4D3D-8100-B33756E6057F}" srcOrd="0" destOrd="0" presId="urn:microsoft.com/office/officeart/2018/2/layout/IconVerticalSolidList"/>
    <dgm:cxn modelId="{1C218B5C-A280-D343-85B2-27A62C9D23F2}" type="presOf" srcId="{FC2ED2A4-646F-4DB8-B2D8-CDF3FEA6206A}" destId="{A8A4CBAD-CE70-4962-8E04-2D1178BE53F5}" srcOrd="0" destOrd="0" presId="urn:microsoft.com/office/officeart/2018/2/layout/IconVerticalSolidList"/>
    <dgm:cxn modelId="{0C407362-ED24-B143-B0B9-EBDD1A38E9E5}" type="presOf" srcId="{982A039C-FC8E-4B91-89C9-3C04DF973926}" destId="{605C5C20-7941-4D69-9C97-45A05AE64B8A}" srcOrd="0" destOrd="0" presId="urn:microsoft.com/office/officeart/2018/2/layout/IconVerticalSolidList"/>
    <dgm:cxn modelId="{1C6D0D64-BC7E-40EA-903F-E1C3C083ACD4}" srcId="{F4277487-A5AB-4E9D-9D2D-3D95EC36E649}" destId="{982A039C-FC8E-4B91-89C9-3C04DF973926}" srcOrd="2" destOrd="0" parTransId="{EE5125DA-A6DA-421B-80B0-C11C8979F447}" sibTransId="{D2A341FE-17BE-4999-B744-68FE878C1845}"/>
    <dgm:cxn modelId="{3BCF77E5-AA4E-4167-A8AC-51D065C7EA4E}" srcId="{F4277487-A5AB-4E9D-9D2D-3D95EC36E649}" destId="{B7DE7A0A-A20D-462E-8052-9E95B8A47957}" srcOrd="4" destOrd="0" parTransId="{8E7A49E1-7246-4679-97FF-38C5085F39ED}" sibTransId="{7232D248-433E-4A70-BFCE-C9AA3BFBE8FA}"/>
    <dgm:cxn modelId="{4F75B581-D19F-7C4E-93F0-DBA2E37C18A5}" type="presParOf" srcId="{0CFD0694-9BB0-4475-8053-8019B5DFEE6C}" destId="{3F879390-4D06-48C8-810A-23B16ACB499F}" srcOrd="0" destOrd="0" presId="urn:microsoft.com/office/officeart/2018/2/layout/IconVerticalSolidList"/>
    <dgm:cxn modelId="{A27D3B2A-53F3-104F-8E17-F533DC511C08}" type="presParOf" srcId="{3F879390-4D06-48C8-810A-23B16ACB499F}" destId="{45D6BC01-E711-4753-99EE-149F69D9CB81}" srcOrd="0" destOrd="0" presId="urn:microsoft.com/office/officeart/2018/2/layout/IconVerticalSolidList"/>
    <dgm:cxn modelId="{C487D222-7859-9C49-BC61-654F03261B72}" type="presParOf" srcId="{3F879390-4D06-48C8-810A-23B16ACB499F}" destId="{EFDB6F7A-1CDD-431A-A05D-0F3AE1362C19}" srcOrd="1" destOrd="0" presId="urn:microsoft.com/office/officeart/2018/2/layout/IconVerticalSolidList"/>
    <dgm:cxn modelId="{C24D01A9-FD36-4944-8FC0-AADED45BEC49}" type="presParOf" srcId="{3F879390-4D06-48C8-810A-23B16ACB499F}" destId="{4C9C0BC1-FC18-4078-BB74-EB9C04F64BF7}" srcOrd="2" destOrd="0" presId="urn:microsoft.com/office/officeart/2018/2/layout/IconVerticalSolidList"/>
    <dgm:cxn modelId="{DD1A0F54-6E42-5045-8943-DD50DCE5859D}" type="presParOf" srcId="{3F879390-4D06-48C8-810A-23B16ACB499F}" destId="{A8A4CBAD-CE70-4962-8E04-2D1178BE53F5}" srcOrd="3" destOrd="0" presId="urn:microsoft.com/office/officeart/2018/2/layout/IconVerticalSolidList"/>
    <dgm:cxn modelId="{A933C6A9-5DE1-2640-91A2-31809479F4DF}" type="presParOf" srcId="{0CFD0694-9BB0-4475-8053-8019B5DFEE6C}" destId="{C162C57B-C6DC-44DC-8825-7B928BD04B27}" srcOrd="1" destOrd="0" presId="urn:microsoft.com/office/officeart/2018/2/layout/IconVerticalSolidList"/>
    <dgm:cxn modelId="{06DCD816-ECC7-2544-8AE6-B6768C6B618C}" type="presParOf" srcId="{0CFD0694-9BB0-4475-8053-8019B5DFEE6C}" destId="{C5C51D41-3B25-4755-A004-7D22FD583EA6}" srcOrd="2" destOrd="0" presId="urn:microsoft.com/office/officeart/2018/2/layout/IconVerticalSolidList"/>
    <dgm:cxn modelId="{F0BC8E4C-1F11-3D45-9759-8DFCFF121B7C}" type="presParOf" srcId="{C5C51D41-3B25-4755-A004-7D22FD583EA6}" destId="{A6990444-29E7-46E5-930F-0F80C96E391E}" srcOrd="0" destOrd="0" presId="urn:microsoft.com/office/officeart/2018/2/layout/IconVerticalSolidList"/>
    <dgm:cxn modelId="{8E64B2B3-0CA7-9244-B39B-F3BC4D4B10FF}" type="presParOf" srcId="{C5C51D41-3B25-4755-A004-7D22FD583EA6}" destId="{0F8986CB-21E4-45BD-AB8C-BF769D207959}" srcOrd="1" destOrd="0" presId="urn:microsoft.com/office/officeart/2018/2/layout/IconVerticalSolidList"/>
    <dgm:cxn modelId="{7D59E33C-430A-3740-8921-E04B35847356}" type="presParOf" srcId="{C5C51D41-3B25-4755-A004-7D22FD583EA6}" destId="{147E4118-3130-4499-8660-51DD9E5BAF60}" srcOrd="2" destOrd="0" presId="urn:microsoft.com/office/officeart/2018/2/layout/IconVerticalSolidList"/>
    <dgm:cxn modelId="{9853B267-46B5-BF4B-B0A4-8B280A20F764}" type="presParOf" srcId="{C5C51D41-3B25-4755-A004-7D22FD583EA6}" destId="{74E2B704-7382-41BE-A6B8-5AF535989EB1}" srcOrd="3" destOrd="0" presId="urn:microsoft.com/office/officeart/2018/2/layout/IconVerticalSolidList"/>
    <dgm:cxn modelId="{1AAFD521-C61C-604D-8E0E-C8CCA8DB53EC}" type="presParOf" srcId="{0CFD0694-9BB0-4475-8053-8019B5DFEE6C}" destId="{049D3348-4683-489A-BA3D-951BA57DA533}" srcOrd="3" destOrd="0" presId="urn:microsoft.com/office/officeart/2018/2/layout/IconVerticalSolidList"/>
    <dgm:cxn modelId="{5D491CB5-2C79-2B4E-B03B-526BE4249B37}" type="presParOf" srcId="{0CFD0694-9BB0-4475-8053-8019B5DFEE6C}" destId="{33B949E0-C25E-4BD9-B47E-A9808A9EC728}" srcOrd="4" destOrd="0" presId="urn:microsoft.com/office/officeart/2018/2/layout/IconVerticalSolidList"/>
    <dgm:cxn modelId="{8E09BEC6-A09B-734B-90AB-3AC73FA5B2CB}" type="presParOf" srcId="{33B949E0-C25E-4BD9-B47E-A9808A9EC728}" destId="{B1C42611-492C-4857-8B5B-8471369DAE70}" srcOrd="0" destOrd="0" presId="urn:microsoft.com/office/officeart/2018/2/layout/IconVerticalSolidList"/>
    <dgm:cxn modelId="{200D5653-60B0-4046-85D5-77AD079B6657}" type="presParOf" srcId="{33B949E0-C25E-4BD9-B47E-A9808A9EC728}" destId="{3B5E81D5-2D79-4B00-99B6-DB3A6F06C269}" srcOrd="1" destOrd="0" presId="urn:microsoft.com/office/officeart/2018/2/layout/IconVerticalSolidList"/>
    <dgm:cxn modelId="{752569BA-CB19-504D-9554-26001CD58587}" type="presParOf" srcId="{33B949E0-C25E-4BD9-B47E-A9808A9EC728}" destId="{481F099D-2AE5-43DC-9B38-E5889A52B941}" srcOrd="2" destOrd="0" presId="urn:microsoft.com/office/officeart/2018/2/layout/IconVerticalSolidList"/>
    <dgm:cxn modelId="{5D7417B3-ADEE-2F45-AAA1-FC9C65BF7BF4}" type="presParOf" srcId="{33B949E0-C25E-4BD9-B47E-A9808A9EC728}" destId="{605C5C20-7941-4D69-9C97-45A05AE64B8A}" srcOrd="3" destOrd="0" presId="urn:microsoft.com/office/officeart/2018/2/layout/IconVerticalSolidList"/>
    <dgm:cxn modelId="{B8E08687-D17C-604B-B907-95E1F0F00CA5}" type="presParOf" srcId="{0CFD0694-9BB0-4475-8053-8019B5DFEE6C}" destId="{95098CB8-3707-4DA7-B73B-07E7D7FA898A}" srcOrd="5" destOrd="0" presId="urn:microsoft.com/office/officeart/2018/2/layout/IconVerticalSolidList"/>
    <dgm:cxn modelId="{76DA244B-B964-8047-88C8-091A0D316593}" type="presParOf" srcId="{0CFD0694-9BB0-4475-8053-8019B5DFEE6C}" destId="{6B3FBB0B-D1A1-488E-A754-A2D544085376}" srcOrd="6" destOrd="0" presId="urn:microsoft.com/office/officeart/2018/2/layout/IconVerticalSolidList"/>
    <dgm:cxn modelId="{4915FC82-3016-8249-B5ED-82C809BC84FB}" type="presParOf" srcId="{6B3FBB0B-D1A1-488E-A754-A2D544085376}" destId="{376531C3-BC08-4338-A5BB-C57B5828F0FF}" srcOrd="0" destOrd="0" presId="urn:microsoft.com/office/officeart/2018/2/layout/IconVerticalSolidList"/>
    <dgm:cxn modelId="{24AED5A4-791F-0748-837D-13AA115AF8EB}" type="presParOf" srcId="{6B3FBB0B-D1A1-488E-A754-A2D544085376}" destId="{56E99462-0D90-46A6-BF29-1E9F0FC22F0E}" srcOrd="1" destOrd="0" presId="urn:microsoft.com/office/officeart/2018/2/layout/IconVerticalSolidList"/>
    <dgm:cxn modelId="{F22EBB99-FF05-9442-A092-A5A22774C9CA}" type="presParOf" srcId="{6B3FBB0B-D1A1-488E-A754-A2D544085376}" destId="{393D7619-9D72-4591-BF2E-189B74B33AF3}" srcOrd="2" destOrd="0" presId="urn:microsoft.com/office/officeart/2018/2/layout/IconVerticalSolidList"/>
    <dgm:cxn modelId="{4649A8B4-16A9-5F40-8E23-D2EB1132576C}" type="presParOf" srcId="{6B3FBB0B-D1A1-488E-A754-A2D544085376}" destId="{C6D108CE-BE1E-4084-9B74-15F09BFD113B}" srcOrd="3" destOrd="0" presId="urn:microsoft.com/office/officeart/2018/2/layout/IconVerticalSolidList"/>
    <dgm:cxn modelId="{F2EC93DB-4F20-7B42-88E3-C81449400877}" type="presParOf" srcId="{0CFD0694-9BB0-4475-8053-8019B5DFEE6C}" destId="{A46C743F-49BE-5644-B457-1E8A825B483C}" srcOrd="7" destOrd="0" presId="urn:microsoft.com/office/officeart/2018/2/layout/IconVerticalSolidList"/>
    <dgm:cxn modelId="{2531CEB4-3EDA-354B-AC36-D5F20A554E9C}" type="presParOf" srcId="{0CFD0694-9BB0-4475-8053-8019B5DFEE6C}" destId="{759760DA-0EF3-4603-A44D-A50EA59530E7}" srcOrd="8" destOrd="0" presId="urn:microsoft.com/office/officeart/2018/2/layout/IconVerticalSolidList"/>
    <dgm:cxn modelId="{B6EA3BD4-3517-8A43-B281-6A371D6FD66D}" type="presParOf" srcId="{759760DA-0EF3-4603-A44D-A50EA59530E7}" destId="{96413F37-469A-4C7F-A1D0-640CE86362D3}" srcOrd="0" destOrd="0" presId="urn:microsoft.com/office/officeart/2018/2/layout/IconVerticalSolidList"/>
    <dgm:cxn modelId="{848C0401-DDA8-404A-8EC3-EB2CBADBCD97}" type="presParOf" srcId="{759760DA-0EF3-4603-A44D-A50EA59530E7}" destId="{68DB2AE3-5183-4E0D-88A4-BA14BACE566D}" srcOrd="1" destOrd="0" presId="urn:microsoft.com/office/officeart/2018/2/layout/IconVerticalSolidList"/>
    <dgm:cxn modelId="{D5BF63A4-968B-9749-9877-196E1FF3E0FB}" type="presParOf" srcId="{759760DA-0EF3-4603-A44D-A50EA59530E7}" destId="{9B49D1C0-EE92-45FF-B691-B38AECC4CB4D}" srcOrd="2" destOrd="0" presId="urn:microsoft.com/office/officeart/2018/2/layout/IconVerticalSolidList"/>
    <dgm:cxn modelId="{1182C4EA-2040-5447-805D-270B5EA2512C}" type="presParOf" srcId="{759760DA-0EF3-4603-A44D-A50EA59530E7}" destId="{77A12BA8-0DEF-4D3D-8100-B33756E605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335B5-82DB-46F1-9AC7-586A2CB0BF3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36F6FF-18F3-4056-B5FF-72DA734CC65A}">
      <dgm:prSet/>
      <dgm:spPr/>
      <dgm:t>
        <a:bodyPr/>
        <a:lstStyle/>
        <a:p>
          <a:endParaRPr lang="en-US" dirty="0"/>
        </a:p>
      </dgm:t>
    </dgm:pt>
    <dgm:pt modelId="{87455ADC-A891-4C1C-BCEE-C1CDB4291DD9}" type="parTrans" cxnId="{A8A500F7-0FD9-46D0-BC1E-E24D6FA1BC09}">
      <dgm:prSet/>
      <dgm:spPr/>
      <dgm:t>
        <a:bodyPr/>
        <a:lstStyle/>
        <a:p>
          <a:endParaRPr lang="en-US"/>
        </a:p>
      </dgm:t>
    </dgm:pt>
    <dgm:pt modelId="{CE300D6A-FC2C-419D-9836-176BA63089C4}" type="sibTrans" cxnId="{A8A500F7-0FD9-46D0-BC1E-E24D6FA1BC09}">
      <dgm:prSet/>
      <dgm:spPr/>
      <dgm:t>
        <a:bodyPr/>
        <a:lstStyle/>
        <a:p>
          <a:endParaRPr lang="en-US"/>
        </a:p>
      </dgm:t>
    </dgm:pt>
    <dgm:pt modelId="{7DDCF493-74BE-4B1B-ABA9-9CF58CAB4AE0}">
      <dgm:prSet/>
      <dgm:spPr/>
      <dgm:t>
        <a:bodyPr/>
        <a:lstStyle/>
        <a:p>
          <a:endParaRPr lang="en-US" dirty="0"/>
        </a:p>
      </dgm:t>
    </dgm:pt>
    <dgm:pt modelId="{A3E83732-529A-4A2A-94DD-06AB2F0B5C86}" type="parTrans" cxnId="{A9A8A823-6535-45BA-801F-ABA1E01F0A79}">
      <dgm:prSet/>
      <dgm:spPr/>
      <dgm:t>
        <a:bodyPr/>
        <a:lstStyle/>
        <a:p>
          <a:endParaRPr lang="en-US"/>
        </a:p>
      </dgm:t>
    </dgm:pt>
    <dgm:pt modelId="{5609ACC8-57D9-4E63-B911-ACC9552EA446}" type="sibTrans" cxnId="{A9A8A823-6535-45BA-801F-ABA1E01F0A79}">
      <dgm:prSet/>
      <dgm:spPr/>
      <dgm:t>
        <a:bodyPr/>
        <a:lstStyle/>
        <a:p>
          <a:endParaRPr lang="en-US"/>
        </a:p>
      </dgm:t>
    </dgm:pt>
    <dgm:pt modelId="{D9ED18F6-1BD1-4A7D-8F33-550E5FB88F8B}">
      <dgm:prSet/>
      <dgm:spPr/>
      <dgm:t>
        <a:bodyPr/>
        <a:lstStyle/>
        <a:p>
          <a:r>
            <a:rPr lang="en-CA" dirty="0"/>
            <a:t>DataWithAnomalies2.txt</a:t>
          </a:r>
        </a:p>
      </dgm:t>
    </dgm:pt>
    <dgm:pt modelId="{07A9E6C9-E01E-4B47-8691-49544BF93462}" type="parTrans" cxnId="{107F9FFC-24F9-4BD5-BE0B-E9983A51B492}">
      <dgm:prSet/>
      <dgm:spPr/>
      <dgm:t>
        <a:bodyPr/>
        <a:lstStyle/>
        <a:p>
          <a:endParaRPr lang="en-US"/>
        </a:p>
      </dgm:t>
    </dgm:pt>
    <dgm:pt modelId="{FDC5A3C4-D116-4893-AD0B-2E91C4877729}" type="sibTrans" cxnId="{107F9FFC-24F9-4BD5-BE0B-E9983A51B492}">
      <dgm:prSet/>
      <dgm:spPr/>
      <dgm:t>
        <a:bodyPr/>
        <a:lstStyle/>
        <a:p>
          <a:endParaRPr lang="en-US"/>
        </a:p>
      </dgm:t>
    </dgm:pt>
    <dgm:pt modelId="{4FF737D5-2FD7-42C8-9363-833B33D49C99}" type="pres">
      <dgm:prSet presAssocID="{EFE335B5-82DB-46F1-9AC7-586A2CB0BF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E2123A-9399-40C6-9407-A7E50D2770DA}" type="pres">
      <dgm:prSet presAssocID="{4236F6FF-18F3-4056-B5FF-72DA734CC65A}" presName="hierRoot1" presStyleCnt="0"/>
      <dgm:spPr/>
    </dgm:pt>
    <dgm:pt modelId="{B1B8C884-021E-4090-B60C-99FC0DCE954A}" type="pres">
      <dgm:prSet presAssocID="{4236F6FF-18F3-4056-B5FF-72DA734CC65A}" presName="composite" presStyleCnt="0"/>
      <dgm:spPr/>
    </dgm:pt>
    <dgm:pt modelId="{2E153977-2B26-4A9F-8E98-60A077DCA01A}" type="pres">
      <dgm:prSet presAssocID="{4236F6FF-18F3-4056-B5FF-72DA734CC65A}" presName="background" presStyleLbl="node0" presStyleIdx="0" presStyleCnt="3"/>
      <dgm:spPr/>
    </dgm:pt>
    <dgm:pt modelId="{318B6B6F-9465-4AB1-9BC9-FF3B2E459D5F}" type="pres">
      <dgm:prSet presAssocID="{4236F6FF-18F3-4056-B5FF-72DA734CC65A}" presName="text" presStyleLbl="fgAcc0" presStyleIdx="0" presStyleCnt="3">
        <dgm:presLayoutVars>
          <dgm:chPref val="3"/>
        </dgm:presLayoutVars>
      </dgm:prSet>
      <dgm:spPr/>
    </dgm:pt>
    <dgm:pt modelId="{A99FAD4D-D758-4671-9B4F-8F25A96D62EB}" type="pres">
      <dgm:prSet presAssocID="{4236F6FF-18F3-4056-B5FF-72DA734CC65A}" presName="hierChild2" presStyleCnt="0"/>
      <dgm:spPr/>
    </dgm:pt>
    <dgm:pt modelId="{2AEA0F26-35B3-426B-8FB3-3B8538A03239}" type="pres">
      <dgm:prSet presAssocID="{7DDCF493-74BE-4B1B-ABA9-9CF58CAB4AE0}" presName="hierRoot1" presStyleCnt="0"/>
      <dgm:spPr/>
    </dgm:pt>
    <dgm:pt modelId="{10DA972E-2E33-42AA-AC09-C96160B20888}" type="pres">
      <dgm:prSet presAssocID="{7DDCF493-74BE-4B1B-ABA9-9CF58CAB4AE0}" presName="composite" presStyleCnt="0"/>
      <dgm:spPr/>
    </dgm:pt>
    <dgm:pt modelId="{F011D713-0C27-4674-A412-16A441DE2EAC}" type="pres">
      <dgm:prSet presAssocID="{7DDCF493-74BE-4B1B-ABA9-9CF58CAB4AE0}" presName="background" presStyleLbl="node0" presStyleIdx="1" presStyleCnt="3"/>
      <dgm:spPr/>
    </dgm:pt>
    <dgm:pt modelId="{BF4EE496-6F3F-4D23-AB76-CC7B036C7E52}" type="pres">
      <dgm:prSet presAssocID="{7DDCF493-74BE-4B1B-ABA9-9CF58CAB4AE0}" presName="text" presStyleLbl="fgAcc0" presStyleIdx="1" presStyleCnt="3">
        <dgm:presLayoutVars>
          <dgm:chPref val="3"/>
        </dgm:presLayoutVars>
      </dgm:prSet>
      <dgm:spPr/>
    </dgm:pt>
    <dgm:pt modelId="{9D626E60-6841-48CE-8B39-91B0F67231D2}" type="pres">
      <dgm:prSet presAssocID="{7DDCF493-74BE-4B1B-ABA9-9CF58CAB4AE0}" presName="hierChild2" presStyleCnt="0"/>
      <dgm:spPr/>
    </dgm:pt>
    <dgm:pt modelId="{43E009C5-4325-4595-BFB6-67C9FB528101}" type="pres">
      <dgm:prSet presAssocID="{D9ED18F6-1BD1-4A7D-8F33-550E5FB88F8B}" presName="hierRoot1" presStyleCnt="0"/>
      <dgm:spPr/>
    </dgm:pt>
    <dgm:pt modelId="{610AAF41-657E-4922-8B3A-4C6C8418B1B9}" type="pres">
      <dgm:prSet presAssocID="{D9ED18F6-1BD1-4A7D-8F33-550E5FB88F8B}" presName="composite" presStyleCnt="0"/>
      <dgm:spPr/>
    </dgm:pt>
    <dgm:pt modelId="{4369F535-D64D-42BF-8E7F-E6623307AD65}" type="pres">
      <dgm:prSet presAssocID="{D9ED18F6-1BD1-4A7D-8F33-550E5FB88F8B}" presName="background" presStyleLbl="node0" presStyleIdx="2" presStyleCnt="3"/>
      <dgm:spPr/>
    </dgm:pt>
    <dgm:pt modelId="{4A1BA2FD-644D-42A2-A180-E54F2F27BD48}" type="pres">
      <dgm:prSet presAssocID="{D9ED18F6-1BD1-4A7D-8F33-550E5FB88F8B}" presName="text" presStyleLbl="fgAcc0" presStyleIdx="2" presStyleCnt="3">
        <dgm:presLayoutVars>
          <dgm:chPref val="3"/>
        </dgm:presLayoutVars>
      </dgm:prSet>
      <dgm:spPr/>
    </dgm:pt>
    <dgm:pt modelId="{5D91D23B-B6FA-44CF-A459-55EA4C9A8146}" type="pres">
      <dgm:prSet presAssocID="{D9ED18F6-1BD1-4A7D-8F33-550E5FB88F8B}" presName="hierChild2" presStyleCnt="0"/>
      <dgm:spPr/>
    </dgm:pt>
  </dgm:ptLst>
  <dgm:cxnLst>
    <dgm:cxn modelId="{A9A8A823-6535-45BA-801F-ABA1E01F0A79}" srcId="{EFE335B5-82DB-46F1-9AC7-586A2CB0BF38}" destId="{7DDCF493-74BE-4B1B-ABA9-9CF58CAB4AE0}" srcOrd="1" destOrd="0" parTransId="{A3E83732-529A-4A2A-94DD-06AB2F0B5C86}" sibTransId="{5609ACC8-57D9-4E63-B911-ACC9552EA446}"/>
    <dgm:cxn modelId="{5A49B226-F664-4FC2-B76B-3639708BEB82}" type="presOf" srcId="{EFE335B5-82DB-46F1-9AC7-586A2CB0BF38}" destId="{4FF737D5-2FD7-42C8-9363-833B33D49C99}" srcOrd="0" destOrd="0" presId="urn:microsoft.com/office/officeart/2005/8/layout/hierarchy1"/>
    <dgm:cxn modelId="{830CA246-C5BF-4DF0-8744-01F71999A054}" type="presOf" srcId="{7DDCF493-74BE-4B1B-ABA9-9CF58CAB4AE0}" destId="{BF4EE496-6F3F-4D23-AB76-CC7B036C7E52}" srcOrd="0" destOrd="0" presId="urn:microsoft.com/office/officeart/2005/8/layout/hierarchy1"/>
    <dgm:cxn modelId="{7719FA9E-8938-4937-97B8-218D8B80CF3E}" type="presOf" srcId="{D9ED18F6-1BD1-4A7D-8F33-550E5FB88F8B}" destId="{4A1BA2FD-644D-42A2-A180-E54F2F27BD48}" srcOrd="0" destOrd="0" presId="urn:microsoft.com/office/officeart/2005/8/layout/hierarchy1"/>
    <dgm:cxn modelId="{2A0C5BEE-1DF5-47A4-8369-8DA7126298CB}" type="presOf" srcId="{4236F6FF-18F3-4056-B5FF-72DA734CC65A}" destId="{318B6B6F-9465-4AB1-9BC9-FF3B2E459D5F}" srcOrd="0" destOrd="0" presId="urn:microsoft.com/office/officeart/2005/8/layout/hierarchy1"/>
    <dgm:cxn modelId="{A8A500F7-0FD9-46D0-BC1E-E24D6FA1BC09}" srcId="{EFE335B5-82DB-46F1-9AC7-586A2CB0BF38}" destId="{4236F6FF-18F3-4056-B5FF-72DA734CC65A}" srcOrd="0" destOrd="0" parTransId="{87455ADC-A891-4C1C-BCEE-C1CDB4291DD9}" sibTransId="{CE300D6A-FC2C-419D-9836-176BA63089C4}"/>
    <dgm:cxn modelId="{107F9FFC-24F9-4BD5-BE0B-E9983A51B492}" srcId="{EFE335B5-82DB-46F1-9AC7-586A2CB0BF38}" destId="{D9ED18F6-1BD1-4A7D-8F33-550E5FB88F8B}" srcOrd="2" destOrd="0" parTransId="{07A9E6C9-E01E-4B47-8691-49544BF93462}" sibTransId="{FDC5A3C4-D116-4893-AD0B-2E91C4877729}"/>
    <dgm:cxn modelId="{AE59A838-20EE-44A1-A78F-80A8208A86CB}" type="presParOf" srcId="{4FF737D5-2FD7-42C8-9363-833B33D49C99}" destId="{CDE2123A-9399-40C6-9407-A7E50D2770DA}" srcOrd="0" destOrd="0" presId="urn:microsoft.com/office/officeart/2005/8/layout/hierarchy1"/>
    <dgm:cxn modelId="{9B062E1E-3AEE-425C-8D22-4E1A128DF5FA}" type="presParOf" srcId="{CDE2123A-9399-40C6-9407-A7E50D2770DA}" destId="{B1B8C884-021E-4090-B60C-99FC0DCE954A}" srcOrd="0" destOrd="0" presId="urn:microsoft.com/office/officeart/2005/8/layout/hierarchy1"/>
    <dgm:cxn modelId="{34F2208B-3241-4472-B44F-91817E848A83}" type="presParOf" srcId="{B1B8C884-021E-4090-B60C-99FC0DCE954A}" destId="{2E153977-2B26-4A9F-8E98-60A077DCA01A}" srcOrd="0" destOrd="0" presId="urn:microsoft.com/office/officeart/2005/8/layout/hierarchy1"/>
    <dgm:cxn modelId="{AE0532E0-55EE-4249-8E09-026E2E1EF8C3}" type="presParOf" srcId="{B1B8C884-021E-4090-B60C-99FC0DCE954A}" destId="{318B6B6F-9465-4AB1-9BC9-FF3B2E459D5F}" srcOrd="1" destOrd="0" presId="urn:microsoft.com/office/officeart/2005/8/layout/hierarchy1"/>
    <dgm:cxn modelId="{3FE8C69E-3F38-48BE-B7A3-E92C0022398D}" type="presParOf" srcId="{CDE2123A-9399-40C6-9407-A7E50D2770DA}" destId="{A99FAD4D-D758-4671-9B4F-8F25A96D62EB}" srcOrd="1" destOrd="0" presId="urn:microsoft.com/office/officeart/2005/8/layout/hierarchy1"/>
    <dgm:cxn modelId="{9A011D47-CF87-4E47-AF70-70B9BE76186E}" type="presParOf" srcId="{4FF737D5-2FD7-42C8-9363-833B33D49C99}" destId="{2AEA0F26-35B3-426B-8FB3-3B8538A03239}" srcOrd="1" destOrd="0" presId="urn:microsoft.com/office/officeart/2005/8/layout/hierarchy1"/>
    <dgm:cxn modelId="{00319AAB-235E-459F-9877-78D826646E6D}" type="presParOf" srcId="{2AEA0F26-35B3-426B-8FB3-3B8538A03239}" destId="{10DA972E-2E33-42AA-AC09-C96160B20888}" srcOrd="0" destOrd="0" presId="urn:microsoft.com/office/officeart/2005/8/layout/hierarchy1"/>
    <dgm:cxn modelId="{003E86A4-BB7D-4996-8DA8-3AE9320E1677}" type="presParOf" srcId="{10DA972E-2E33-42AA-AC09-C96160B20888}" destId="{F011D713-0C27-4674-A412-16A441DE2EAC}" srcOrd="0" destOrd="0" presId="urn:microsoft.com/office/officeart/2005/8/layout/hierarchy1"/>
    <dgm:cxn modelId="{C615BD1E-4111-4EDB-83CE-92252D8AD343}" type="presParOf" srcId="{10DA972E-2E33-42AA-AC09-C96160B20888}" destId="{BF4EE496-6F3F-4D23-AB76-CC7B036C7E52}" srcOrd="1" destOrd="0" presId="urn:microsoft.com/office/officeart/2005/8/layout/hierarchy1"/>
    <dgm:cxn modelId="{9842BFA9-1E01-4528-970A-6795AF14BABF}" type="presParOf" srcId="{2AEA0F26-35B3-426B-8FB3-3B8538A03239}" destId="{9D626E60-6841-48CE-8B39-91B0F67231D2}" srcOrd="1" destOrd="0" presId="urn:microsoft.com/office/officeart/2005/8/layout/hierarchy1"/>
    <dgm:cxn modelId="{25D4CB0A-76A0-4148-B9AE-2954F89016EE}" type="presParOf" srcId="{4FF737D5-2FD7-42C8-9363-833B33D49C99}" destId="{43E009C5-4325-4595-BFB6-67C9FB528101}" srcOrd="2" destOrd="0" presId="urn:microsoft.com/office/officeart/2005/8/layout/hierarchy1"/>
    <dgm:cxn modelId="{542F13DA-22C6-4071-B706-BA23F3491CD2}" type="presParOf" srcId="{43E009C5-4325-4595-BFB6-67C9FB528101}" destId="{610AAF41-657E-4922-8B3A-4C6C8418B1B9}" srcOrd="0" destOrd="0" presId="urn:microsoft.com/office/officeart/2005/8/layout/hierarchy1"/>
    <dgm:cxn modelId="{3ACA686B-C4B7-4254-AC86-D561F4FF8E1E}" type="presParOf" srcId="{610AAF41-657E-4922-8B3A-4C6C8418B1B9}" destId="{4369F535-D64D-42BF-8E7F-E6623307AD65}" srcOrd="0" destOrd="0" presId="urn:microsoft.com/office/officeart/2005/8/layout/hierarchy1"/>
    <dgm:cxn modelId="{DD12537B-BAF7-4FC4-B0B3-DA29C312511F}" type="presParOf" srcId="{610AAF41-657E-4922-8B3A-4C6C8418B1B9}" destId="{4A1BA2FD-644D-42A2-A180-E54F2F27BD48}" srcOrd="1" destOrd="0" presId="urn:microsoft.com/office/officeart/2005/8/layout/hierarchy1"/>
    <dgm:cxn modelId="{50EB286F-17F1-459A-B3C0-FA84C7BC760A}" type="presParOf" srcId="{43E009C5-4325-4595-BFB6-67C9FB528101}" destId="{5D91D23B-B6FA-44CF-A459-55EA4C9A8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335B5-82DB-46F1-9AC7-586A2CB0BF3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36F6FF-18F3-4056-B5FF-72DA734CC65A}">
      <dgm:prSet/>
      <dgm:spPr/>
      <dgm:t>
        <a:bodyPr/>
        <a:lstStyle/>
        <a:p>
          <a:endParaRPr lang="en-US" dirty="0"/>
        </a:p>
      </dgm:t>
    </dgm:pt>
    <dgm:pt modelId="{87455ADC-A891-4C1C-BCEE-C1CDB4291DD9}" type="parTrans" cxnId="{A8A500F7-0FD9-46D0-BC1E-E24D6FA1BC09}">
      <dgm:prSet/>
      <dgm:spPr/>
      <dgm:t>
        <a:bodyPr/>
        <a:lstStyle/>
        <a:p>
          <a:endParaRPr lang="en-US"/>
        </a:p>
      </dgm:t>
    </dgm:pt>
    <dgm:pt modelId="{CE300D6A-FC2C-419D-9836-176BA63089C4}" type="sibTrans" cxnId="{A8A500F7-0FD9-46D0-BC1E-E24D6FA1BC09}">
      <dgm:prSet/>
      <dgm:spPr/>
      <dgm:t>
        <a:bodyPr/>
        <a:lstStyle/>
        <a:p>
          <a:endParaRPr lang="en-US"/>
        </a:p>
      </dgm:t>
    </dgm:pt>
    <dgm:pt modelId="{7DDCF493-74BE-4B1B-ABA9-9CF58CAB4AE0}">
      <dgm:prSet/>
      <dgm:spPr/>
      <dgm:t>
        <a:bodyPr/>
        <a:lstStyle/>
        <a:p>
          <a:r>
            <a:rPr lang="en-CA"/>
            <a:t>DataWithAnomalies1.txt</a:t>
          </a:r>
          <a:endParaRPr lang="en-US"/>
        </a:p>
      </dgm:t>
    </dgm:pt>
    <dgm:pt modelId="{A3E83732-529A-4A2A-94DD-06AB2F0B5C86}" type="parTrans" cxnId="{A9A8A823-6535-45BA-801F-ABA1E01F0A79}">
      <dgm:prSet/>
      <dgm:spPr/>
      <dgm:t>
        <a:bodyPr/>
        <a:lstStyle/>
        <a:p>
          <a:endParaRPr lang="en-US"/>
        </a:p>
      </dgm:t>
    </dgm:pt>
    <dgm:pt modelId="{5609ACC8-57D9-4E63-B911-ACC9552EA446}" type="sibTrans" cxnId="{A9A8A823-6535-45BA-801F-ABA1E01F0A79}">
      <dgm:prSet/>
      <dgm:spPr/>
      <dgm:t>
        <a:bodyPr/>
        <a:lstStyle/>
        <a:p>
          <a:endParaRPr lang="en-US"/>
        </a:p>
      </dgm:t>
    </dgm:pt>
    <dgm:pt modelId="{D9ED18F6-1BD1-4A7D-8F33-550E5FB88F8B}">
      <dgm:prSet/>
      <dgm:spPr/>
      <dgm:t>
        <a:bodyPr/>
        <a:lstStyle/>
        <a:p>
          <a:r>
            <a:rPr lang="en-CA"/>
            <a:t>DataWithAnomalies2.txt</a:t>
          </a:r>
          <a:endParaRPr lang="en-US"/>
        </a:p>
      </dgm:t>
    </dgm:pt>
    <dgm:pt modelId="{07A9E6C9-E01E-4B47-8691-49544BF93462}" type="parTrans" cxnId="{107F9FFC-24F9-4BD5-BE0B-E9983A51B492}">
      <dgm:prSet/>
      <dgm:spPr/>
      <dgm:t>
        <a:bodyPr/>
        <a:lstStyle/>
        <a:p>
          <a:endParaRPr lang="en-US"/>
        </a:p>
      </dgm:t>
    </dgm:pt>
    <dgm:pt modelId="{FDC5A3C4-D116-4893-AD0B-2E91C4877729}" type="sibTrans" cxnId="{107F9FFC-24F9-4BD5-BE0B-E9983A51B492}">
      <dgm:prSet/>
      <dgm:spPr/>
      <dgm:t>
        <a:bodyPr/>
        <a:lstStyle/>
        <a:p>
          <a:endParaRPr lang="en-US"/>
        </a:p>
      </dgm:t>
    </dgm:pt>
    <dgm:pt modelId="{4FF737D5-2FD7-42C8-9363-833B33D49C99}" type="pres">
      <dgm:prSet presAssocID="{EFE335B5-82DB-46F1-9AC7-586A2CB0BF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E2123A-9399-40C6-9407-A7E50D2770DA}" type="pres">
      <dgm:prSet presAssocID="{4236F6FF-18F3-4056-B5FF-72DA734CC65A}" presName="hierRoot1" presStyleCnt="0"/>
      <dgm:spPr/>
    </dgm:pt>
    <dgm:pt modelId="{B1B8C884-021E-4090-B60C-99FC0DCE954A}" type="pres">
      <dgm:prSet presAssocID="{4236F6FF-18F3-4056-B5FF-72DA734CC65A}" presName="composite" presStyleCnt="0"/>
      <dgm:spPr/>
    </dgm:pt>
    <dgm:pt modelId="{2E153977-2B26-4A9F-8E98-60A077DCA01A}" type="pres">
      <dgm:prSet presAssocID="{4236F6FF-18F3-4056-B5FF-72DA734CC65A}" presName="background" presStyleLbl="node0" presStyleIdx="0" presStyleCnt="3"/>
      <dgm:spPr/>
    </dgm:pt>
    <dgm:pt modelId="{318B6B6F-9465-4AB1-9BC9-FF3B2E459D5F}" type="pres">
      <dgm:prSet presAssocID="{4236F6FF-18F3-4056-B5FF-72DA734CC65A}" presName="text" presStyleLbl="fgAcc0" presStyleIdx="0" presStyleCnt="3">
        <dgm:presLayoutVars>
          <dgm:chPref val="3"/>
        </dgm:presLayoutVars>
      </dgm:prSet>
      <dgm:spPr/>
    </dgm:pt>
    <dgm:pt modelId="{A99FAD4D-D758-4671-9B4F-8F25A96D62EB}" type="pres">
      <dgm:prSet presAssocID="{4236F6FF-18F3-4056-B5FF-72DA734CC65A}" presName="hierChild2" presStyleCnt="0"/>
      <dgm:spPr/>
    </dgm:pt>
    <dgm:pt modelId="{2AEA0F26-35B3-426B-8FB3-3B8538A03239}" type="pres">
      <dgm:prSet presAssocID="{7DDCF493-74BE-4B1B-ABA9-9CF58CAB4AE0}" presName="hierRoot1" presStyleCnt="0"/>
      <dgm:spPr/>
    </dgm:pt>
    <dgm:pt modelId="{10DA972E-2E33-42AA-AC09-C96160B20888}" type="pres">
      <dgm:prSet presAssocID="{7DDCF493-74BE-4B1B-ABA9-9CF58CAB4AE0}" presName="composite" presStyleCnt="0"/>
      <dgm:spPr/>
    </dgm:pt>
    <dgm:pt modelId="{F011D713-0C27-4674-A412-16A441DE2EAC}" type="pres">
      <dgm:prSet presAssocID="{7DDCF493-74BE-4B1B-ABA9-9CF58CAB4AE0}" presName="background" presStyleLbl="node0" presStyleIdx="1" presStyleCnt="3"/>
      <dgm:spPr/>
    </dgm:pt>
    <dgm:pt modelId="{BF4EE496-6F3F-4D23-AB76-CC7B036C7E52}" type="pres">
      <dgm:prSet presAssocID="{7DDCF493-74BE-4B1B-ABA9-9CF58CAB4AE0}" presName="text" presStyleLbl="fgAcc0" presStyleIdx="1" presStyleCnt="3">
        <dgm:presLayoutVars>
          <dgm:chPref val="3"/>
        </dgm:presLayoutVars>
      </dgm:prSet>
      <dgm:spPr/>
    </dgm:pt>
    <dgm:pt modelId="{9D626E60-6841-48CE-8B39-91B0F67231D2}" type="pres">
      <dgm:prSet presAssocID="{7DDCF493-74BE-4B1B-ABA9-9CF58CAB4AE0}" presName="hierChild2" presStyleCnt="0"/>
      <dgm:spPr/>
    </dgm:pt>
    <dgm:pt modelId="{43E009C5-4325-4595-BFB6-67C9FB528101}" type="pres">
      <dgm:prSet presAssocID="{D9ED18F6-1BD1-4A7D-8F33-550E5FB88F8B}" presName="hierRoot1" presStyleCnt="0"/>
      <dgm:spPr/>
    </dgm:pt>
    <dgm:pt modelId="{610AAF41-657E-4922-8B3A-4C6C8418B1B9}" type="pres">
      <dgm:prSet presAssocID="{D9ED18F6-1BD1-4A7D-8F33-550E5FB88F8B}" presName="composite" presStyleCnt="0"/>
      <dgm:spPr/>
    </dgm:pt>
    <dgm:pt modelId="{4369F535-D64D-42BF-8E7F-E6623307AD65}" type="pres">
      <dgm:prSet presAssocID="{D9ED18F6-1BD1-4A7D-8F33-550E5FB88F8B}" presName="background" presStyleLbl="node0" presStyleIdx="2" presStyleCnt="3"/>
      <dgm:spPr/>
    </dgm:pt>
    <dgm:pt modelId="{4A1BA2FD-644D-42A2-A180-E54F2F27BD48}" type="pres">
      <dgm:prSet presAssocID="{D9ED18F6-1BD1-4A7D-8F33-550E5FB88F8B}" presName="text" presStyleLbl="fgAcc0" presStyleIdx="2" presStyleCnt="3">
        <dgm:presLayoutVars>
          <dgm:chPref val="3"/>
        </dgm:presLayoutVars>
      </dgm:prSet>
      <dgm:spPr/>
    </dgm:pt>
    <dgm:pt modelId="{5D91D23B-B6FA-44CF-A459-55EA4C9A8146}" type="pres">
      <dgm:prSet presAssocID="{D9ED18F6-1BD1-4A7D-8F33-550E5FB88F8B}" presName="hierChild2" presStyleCnt="0"/>
      <dgm:spPr/>
    </dgm:pt>
  </dgm:ptLst>
  <dgm:cxnLst>
    <dgm:cxn modelId="{A9A8A823-6535-45BA-801F-ABA1E01F0A79}" srcId="{EFE335B5-82DB-46F1-9AC7-586A2CB0BF38}" destId="{7DDCF493-74BE-4B1B-ABA9-9CF58CAB4AE0}" srcOrd="1" destOrd="0" parTransId="{A3E83732-529A-4A2A-94DD-06AB2F0B5C86}" sibTransId="{5609ACC8-57D9-4E63-B911-ACC9552EA446}"/>
    <dgm:cxn modelId="{5A49B226-F664-4FC2-B76B-3639708BEB82}" type="presOf" srcId="{EFE335B5-82DB-46F1-9AC7-586A2CB0BF38}" destId="{4FF737D5-2FD7-42C8-9363-833B33D49C99}" srcOrd="0" destOrd="0" presId="urn:microsoft.com/office/officeart/2005/8/layout/hierarchy1"/>
    <dgm:cxn modelId="{830CA246-C5BF-4DF0-8744-01F71999A054}" type="presOf" srcId="{7DDCF493-74BE-4B1B-ABA9-9CF58CAB4AE0}" destId="{BF4EE496-6F3F-4D23-AB76-CC7B036C7E52}" srcOrd="0" destOrd="0" presId="urn:microsoft.com/office/officeart/2005/8/layout/hierarchy1"/>
    <dgm:cxn modelId="{7719FA9E-8938-4937-97B8-218D8B80CF3E}" type="presOf" srcId="{D9ED18F6-1BD1-4A7D-8F33-550E5FB88F8B}" destId="{4A1BA2FD-644D-42A2-A180-E54F2F27BD48}" srcOrd="0" destOrd="0" presId="urn:microsoft.com/office/officeart/2005/8/layout/hierarchy1"/>
    <dgm:cxn modelId="{2A0C5BEE-1DF5-47A4-8369-8DA7126298CB}" type="presOf" srcId="{4236F6FF-18F3-4056-B5FF-72DA734CC65A}" destId="{318B6B6F-9465-4AB1-9BC9-FF3B2E459D5F}" srcOrd="0" destOrd="0" presId="urn:microsoft.com/office/officeart/2005/8/layout/hierarchy1"/>
    <dgm:cxn modelId="{A8A500F7-0FD9-46D0-BC1E-E24D6FA1BC09}" srcId="{EFE335B5-82DB-46F1-9AC7-586A2CB0BF38}" destId="{4236F6FF-18F3-4056-B5FF-72DA734CC65A}" srcOrd="0" destOrd="0" parTransId="{87455ADC-A891-4C1C-BCEE-C1CDB4291DD9}" sibTransId="{CE300D6A-FC2C-419D-9836-176BA63089C4}"/>
    <dgm:cxn modelId="{107F9FFC-24F9-4BD5-BE0B-E9983A51B492}" srcId="{EFE335B5-82DB-46F1-9AC7-586A2CB0BF38}" destId="{D9ED18F6-1BD1-4A7D-8F33-550E5FB88F8B}" srcOrd="2" destOrd="0" parTransId="{07A9E6C9-E01E-4B47-8691-49544BF93462}" sibTransId="{FDC5A3C4-D116-4893-AD0B-2E91C4877729}"/>
    <dgm:cxn modelId="{AE59A838-20EE-44A1-A78F-80A8208A86CB}" type="presParOf" srcId="{4FF737D5-2FD7-42C8-9363-833B33D49C99}" destId="{CDE2123A-9399-40C6-9407-A7E50D2770DA}" srcOrd="0" destOrd="0" presId="urn:microsoft.com/office/officeart/2005/8/layout/hierarchy1"/>
    <dgm:cxn modelId="{9B062E1E-3AEE-425C-8D22-4E1A128DF5FA}" type="presParOf" srcId="{CDE2123A-9399-40C6-9407-A7E50D2770DA}" destId="{B1B8C884-021E-4090-B60C-99FC0DCE954A}" srcOrd="0" destOrd="0" presId="urn:microsoft.com/office/officeart/2005/8/layout/hierarchy1"/>
    <dgm:cxn modelId="{34F2208B-3241-4472-B44F-91817E848A83}" type="presParOf" srcId="{B1B8C884-021E-4090-B60C-99FC0DCE954A}" destId="{2E153977-2B26-4A9F-8E98-60A077DCA01A}" srcOrd="0" destOrd="0" presId="urn:microsoft.com/office/officeart/2005/8/layout/hierarchy1"/>
    <dgm:cxn modelId="{AE0532E0-55EE-4249-8E09-026E2E1EF8C3}" type="presParOf" srcId="{B1B8C884-021E-4090-B60C-99FC0DCE954A}" destId="{318B6B6F-9465-4AB1-9BC9-FF3B2E459D5F}" srcOrd="1" destOrd="0" presId="urn:microsoft.com/office/officeart/2005/8/layout/hierarchy1"/>
    <dgm:cxn modelId="{3FE8C69E-3F38-48BE-B7A3-E92C0022398D}" type="presParOf" srcId="{CDE2123A-9399-40C6-9407-A7E50D2770DA}" destId="{A99FAD4D-D758-4671-9B4F-8F25A96D62EB}" srcOrd="1" destOrd="0" presId="urn:microsoft.com/office/officeart/2005/8/layout/hierarchy1"/>
    <dgm:cxn modelId="{9A011D47-CF87-4E47-AF70-70B9BE76186E}" type="presParOf" srcId="{4FF737D5-2FD7-42C8-9363-833B33D49C99}" destId="{2AEA0F26-35B3-426B-8FB3-3B8538A03239}" srcOrd="1" destOrd="0" presId="urn:microsoft.com/office/officeart/2005/8/layout/hierarchy1"/>
    <dgm:cxn modelId="{00319AAB-235E-459F-9877-78D826646E6D}" type="presParOf" srcId="{2AEA0F26-35B3-426B-8FB3-3B8538A03239}" destId="{10DA972E-2E33-42AA-AC09-C96160B20888}" srcOrd="0" destOrd="0" presId="urn:microsoft.com/office/officeart/2005/8/layout/hierarchy1"/>
    <dgm:cxn modelId="{003E86A4-BB7D-4996-8DA8-3AE9320E1677}" type="presParOf" srcId="{10DA972E-2E33-42AA-AC09-C96160B20888}" destId="{F011D713-0C27-4674-A412-16A441DE2EAC}" srcOrd="0" destOrd="0" presId="urn:microsoft.com/office/officeart/2005/8/layout/hierarchy1"/>
    <dgm:cxn modelId="{C615BD1E-4111-4EDB-83CE-92252D8AD343}" type="presParOf" srcId="{10DA972E-2E33-42AA-AC09-C96160B20888}" destId="{BF4EE496-6F3F-4D23-AB76-CC7B036C7E52}" srcOrd="1" destOrd="0" presId="urn:microsoft.com/office/officeart/2005/8/layout/hierarchy1"/>
    <dgm:cxn modelId="{9842BFA9-1E01-4528-970A-6795AF14BABF}" type="presParOf" srcId="{2AEA0F26-35B3-426B-8FB3-3B8538A03239}" destId="{9D626E60-6841-48CE-8B39-91B0F67231D2}" srcOrd="1" destOrd="0" presId="urn:microsoft.com/office/officeart/2005/8/layout/hierarchy1"/>
    <dgm:cxn modelId="{25D4CB0A-76A0-4148-B9AE-2954F89016EE}" type="presParOf" srcId="{4FF737D5-2FD7-42C8-9363-833B33D49C99}" destId="{43E009C5-4325-4595-BFB6-67C9FB528101}" srcOrd="2" destOrd="0" presId="urn:microsoft.com/office/officeart/2005/8/layout/hierarchy1"/>
    <dgm:cxn modelId="{542F13DA-22C6-4071-B706-BA23F3491CD2}" type="presParOf" srcId="{43E009C5-4325-4595-BFB6-67C9FB528101}" destId="{610AAF41-657E-4922-8B3A-4C6C8418B1B9}" srcOrd="0" destOrd="0" presId="urn:microsoft.com/office/officeart/2005/8/layout/hierarchy1"/>
    <dgm:cxn modelId="{3ACA686B-C4B7-4254-AC86-D561F4FF8E1E}" type="presParOf" srcId="{610AAF41-657E-4922-8B3A-4C6C8418B1B9}" destId="{4369F535-D64D-42BF-8E7F-E6623307AD65}" srcOrd="0" destOrd="0" presId="urn:microsoft.com/office/officeart/2005/8/layout/hierarchy1"/>
    <dgm:cxn modelId="{DD12537B-BAF7-4FC4-B0B3-DA29C312511F}" type="presParOf" srcId="{610AAF41-657E-4922-8B3A-4C6C8418B1B9}" destId="{4A1BA2FD-644D-42A2-A180-E54F2F27BD48}" srcOrd="1" destOrd="0" presId="urn:microsoft.com/office/officeart/2005/8/layout/hierarchy1"/>
    <dgm:cxn modelId="{50EB286F-17F1-459A-B3C0-FA84C7BC760A}" type="presParOf" srcId="{43E009C5-4325-4595-BFB6-67C9FB528101}" destId="{5D91D23B-B6FA-44CF-A459-55EA4C9A8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335B5-82DB-46F1-9AC7-586A2CB0BF3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236F6FF-18F3-4056-B5FF-72DA734CC65A}">
      <dgm:prSet/>
      <dgm:spPr/>
      <dgm:t>
        <a:bodyPr/>
        <a:lstStyle/>
        <a:p>
          <a:r>
            <a:rPr lang="en-CA"/>
            <a:t>DataWithAnomalies3.txt</a:t>
          </a:r>
          <a:endParaRPr lang="en-US"/>
        </a:p>
      </dgm:t>
    </dgm:pt>
    <dgm:pt modelId="{87455ADC-A891-4C1C-BCEE-C1CDB4291DD9}" type="parTrans" cxnId="{A8A500F7-0FD9-46D0-BC1E-E24D6FA1BC09}">
      <dgm:prSet/>
      <dgm:spPr/>
      <dgm:t>
        <a:bodyPr/>
        <a:lstStyle/>
        <a:p>
          <a:endParaRPr lang="en-US"/>
        </a:p>
      </dgm:t>
    </dgm:pt>
    <dgm:pt modelId="{CE300D6A-FC2C-419D-9836-176BA63089C4}" type="sibTrans" cxnId="{A8A500F7-0FD9-46D0-BC1E-E24D6FA1BC09}">
      <dgm:prSet/>
      <dgm:spPr/>
      <dgm:t>
        <a:bodyPr/>
        <a:lstStyle/>
        <a:p>
          <a:endParaRPr lang="en-US"/>
        </a:p>
      </dgm:t>
    </dgm:pt>
    <dgm:pt modelId="{7DDCF493-74BE-4B1B-ABA9-9CF58CAB4AE0}">
      <dgm:prSet/>
      <dgm:spPr/>
      <dgm:t>
        <a:bodyPr/>
        <a:lstStyle/>
        <a:p>
          <a:r>
            <a:rPr lang="en-CA"/>
            <a:t>DataWithAnomalies1.txt</a:t>
          </a:r>
          <a:endParaRPr lang="en-US"/>
        </a:p>
      </dgm:t>
    </dgm:pt>
    <dgm:pt modelId="{A3E83732-529A-4A2A-94DD-06AB2F0B5C86}" type="parTrans" cxnId="{A9A8A823-6535-45BA-801F-ABA1E01F0A79}">
      <dgm:prSet/>
      <dgm:spPr/>
      <dgm:t>
        <a:bodyPr/>
        <a:lstStyle/>
        <a:p>
          <a:endParaRPr lang="en-US"/>
        </a:p>
      </dgm:t>
    </dgm:pt>
    <dgm:pt modelId="{5609ACC8-57D9-4E63-B911-ACC9552EA446}" type="sibTrans" cxnId="{A9A8A823-6535-45BA-801F-ABA1E01F0A79}">
      <dgm:prSet/>
      <dgm:spPr/>
      <dgm:t>
        <a:bodyPr/>
        <a:lstStyle/>
        <a:p>
          <a:endParaRPr lang="en-US"/>
        </a:p>
      </dgm:t>
    </dgm:pt>
    <dgm:pt modelId="{D9ED18F6-1BD1-4A7D-8F33-550E5FB88F8B}">
      <dgm:prSet/>
      <dgm:spPr/>
      <dgm:t>
        <a:bodyPr/>
        <a:lstStyle/>
        <a:p>
          <a:r>
            <a:rPr lang="en-CA"/>
            <a:t>DataWithAnomalies2.txt</a:t>
          </a:r>
          <a:endParaRPr lang="en-US"/>
        </a:p>
      </dgm:t>
    </dgm:pt>
    <dgm:pt modelId="{07A9E6C9-E01E-4B47-8691-49544BF93462}" type="parTrans" cxnId="{107F9FFC-24F9-4BD5-BE0B-E9983A51B492}">
      <dgm:prSet/>
      <dgm:spPr/>
      <dgm:t>
        <a:bodyPr/>
        <a:lstStyle/>
        <a:p>
          <a:endParaRPr lang="en-US"/>
        </a:p>
      </dgm:t>
    </dgm:pt>
    <dgm:pt modelId="{FDC5A3C4-D116-4893-AD0B-2E91C4877729}" type="sibTrans" cxnId="{107F9FFC-24F9-4BD5-BE0B-E9983A51B492}">
      <dgm:prSet/>
      <dgm:spPr/>
      <dgm:t>
        <a:bodyPr/>
        <a:lstStyle/>
        <a:p>
          <a:endParaRPr lang="en-US"/>
        </a:p>
      </dgm:t>
    </dgm:pt>
    <dgm:pt modelId="{4FF737D5-2FD7-42C8-9363-833B33D49C99}" type="pres">
      <dgm:prSet presAssocID="{EFE335B5-82DB-46F1-9AC7-586A2CB0BF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E2123A-9399-40C6-9407-A7E50D2770DA}" type="pres">
      <dgm:prSet presAssocID="{4236F6FF-18F3-4056-B5FF-72DA734CC65A}" presName="hierRoot1" presStyleCnt="0"/>
      <dgm:spPr/>
    </dgm:pt>
    <dgm:pt modelId="{B1B8C884-021E-4090-B60C-99FC0DCE954A}" type="pres">
      <dgm:prSet presAssocID="{4236F6FF-18F3-4056-B5FF-72DA734CC65A}" presName="composite" presStyleCnt="0"/>
      <dgm:spPr/>
    </dgm:pt>
    <dgm:pt modelId="{2E153977-2B26-4A9F-8E98-60A077DCA01A}" type="pres">
      <dgm:prSet presAssocID="{4236F6FF-18F3-4056-B5FF-72DA734CC65A}" presName="background" presStyleLbl="node0" presStyleIdx="0" presStyleCnt="3"/>
      <dgm:spPr/>
    </dgm:pt>
    <dgm:pt modelId="{318B6B6F-9465-4AB1-9BC9-FF3B2E459D5F}" type="pres">
      <dgm:prSet presAssocID="{4236F6FF-18F3-4056-B5FF-72DA734CC65A}" presName="text" presStyleLbl="fgAcc0" presStyleIdx="0" presStyleCnt="3">
        <dgm:presLayoutVars>
          <dgm:chPref val="3"/>
        </dgm:presLayoutVars>
      </dgm:prSet>
      <dgm:spPr/>
    </dgm:pt>
    <dgm:pt modelId="{A99FAD4D-D758-4671-9B4F-8F25A96D62EB}" type="pres">
      <dgm:prSet presAssocID="{4236F6FF-18F3-4056-B5FF-72DA734CC65A}" presName="hierChild2" presStyleCnt="0"/>
      <dgm:spPr/>
    </dgm:pt>
    <dgm:pt modelId="{2AEA0F26-35B3-426B-8FB3-3B8538A03239}" type="pres">
      <dgm:prSet presAssocID="{7DDCF493-74BE-4B1B-ABA9-9CF58CAB4AE0}" presName="hierRoot1" presStyleCnt="0"/>
      <dgm:spPr/>
    </dgm:pt>
    <dgm:pt modelId="{10DA972E-2E33-42AA-AC09-C96160B20888}" type="pres">
      <dgm:prSet presAssocID="{7DDCF493-74BE-4B1B-ABA9-9CF58CAB4AE0}" presName="composite" presStyleCnt="0"/>
      <dgm:spPr/>
    </dgm:pt>
    <dgm:pt modelId="{F011D713-0C27-4674-A412-16A441DE2EAC}" type="pres">
      <dgm:prSet presAssocID="{7DDCF493-74BE-4B1B-ABA9-9CF58CAB4AE0}" presName="background" presStyleLbl="node0" presStyleIdx="1" presStyleCnt="3"/>
      <dgm:spPr/>
    </dgm:pt>
    <dgm:pt modelId="{BF4EE496-6F3F-4D23-AB76-CC7B036C7E52}" type="pres">
      <dgm:prSet presAssocID="{7DDCF493-74BE-4B1B-ABA9-9CF58CAB4AE0}" presName="text" presStyleLbl="fgAcc0" presStyleIdx="1" presStyleCnt="3">
        <dgm:presLayoutVars>
          <dgm:chPref val="3"/>
        </dgm:presLayoutVars>
      </dgm:prSet>
      <dgm:spPr/>
    </dgm:pt>
    <dgm:pt modelId="{9D626E60-6841-48CE-8B39-91B0F67231D2}" type="pres">
      <dgm:prSet presAssocID="{7DDCF493-74BE-4B1B-ABA9-9CF58CAB4AE0}" presName="hierChild2" presStyleCnt="0"/>
      <dgm:spPr/>
    </dgm:pt>
    <dgm:pt modelId="{43E009C5-4325-4595-BFB6-67C9FB528101}" type="pres">
      <dgm:prSet presAssocID="{D9ED18F6-1BD1-4A7D-8F33-550E5FB88F8B}" presName="hierRoot1" presStyleCnt="0"/>
      <dgm:spPr/>
    </dgm:pt>
    <dgm:pt modelId="{610AAF41-657E-4922-8B3A-4C6C8418B1B9}" type="pres">
      <dgm:prSet presAssocID="{D9ED18F6-1BD1-4A7D-8F33-550E5FB88F8B}" presName="composite" presStyleCnt="0"/>
      <dgm:spPr/>
    </dgm:pt>
    <dgm:pt modelId="{4369F535-D64D-42BF-8E7F-E6623307AD65}" type="pres">
      <dgm:prSet presAssocID="{D9ED18F6-1BD1-4A7D-8F33-550E5FB88F8B}" presName="background" presStyleLbl="node0" presStyleIdx="2" presStyleCnt="3"/>
      <dgm:spPr/>
    </dgm:pt>
    <dgm:pt modelId="{4A1BA2FD-644D-42A2-A180-E54F2F27BD48}" type="pres">
      <dgm:prSet presAssocID="{D9ED18F6-1BD1-4A7D-8F33-550E5FB88F8B}" presName="text" presStyleLbl="fgAcc0" presStyleIdx="2" presStyleCnt="3">
        <dgm:presLayoutVars>
          <dgm:chPref val="3"/>
        </dgm:presLayoutVars>
      </dgm:prSet>
      <dgm:spPr/>
    </dgm:pt>
    <dgm:pt modelId="{5D91D23B-B6FA-44CF-A459-55EA4C9A8146}" type="pres">
      <dgm:prSet presAssocID="{D9ED18F6-1BD1-4A7D-8F33-550E5FB88F8B}" presName="hierChild2" presStyleCnt="0"/>
      <dgm:spPr/>
    </dgm:pt>
  </dgm:ptLst>
  <dgm:cxnLst>
    <dgm:cxn modelId="{A9A8A823-6535-45BA-801F-ABA1E01F0A79}" srcId="{EFE335B5-82DB-46F1-9AC7-586A2CB0BF38}" destId="{7DDCF493-74BE-4B1B-ABA9-9CF58CAB4AE0}" srcOrd="1" destOrd="0" parTransId="{A3E83732-529A-4A2A-94DD-06AB2F0B5C86}" sibTransId="{5609ACC8-57D9-4E63-B911-ACC9552EA446}"/>
    <dgm:cxn modelId="{5A49B226-F664-4FC2-B76B-3639708BEB82}" type="presOf" srcId="{EFE335B5-82DB-46F1-9AC7-586A2CB0BF38}" destId="{4FF737D5-2FD7-42C8-9363-833B33D49C99}" srcOrd="0" destOrd="0" presId="urn:microsoft.com/office/officeart/2005/8/layout/hierarchy1"/>
    <dgm:cxn modelId="{830CA246-C5BF-4DF0-8744-01F71999A054}" type="presOf" srcId="{7DDCF493-74BE-4B1B-ABA9-9CF58CAB4AE0}" destId="{BF4EE496-6F3F-4D23-AB76-CC7B036C7E52}" srcOrd="0" destOrd="0" presId="urn:microsoft.com/office/officeart/2005/8/layout/hierarchy1"/>
    <dgm:cxn modelId="{7719FA9E-8938-4937-97B8-218D8B80CF3E}" type="presOf" srcId="{D9ED18F6-1BD1-4A7D-8F33-550E5FB88F8B}" destId="{4A1BA2FD-644D-42A2-A180-E54F2F27BD48}" srcOrd="0" destOrd="0" presId="urn:microsoft.com/office/officeart/2005/8/layout/hierarchy1"/>
    <dgm:cxn modelId="{2A0C5BEE-1DF5-47A4-8369-8DA7126298CB}" type="presOf" srcId="{4236F6FF-18F3-4056-B5FF-72DA734CC65A}" destId="{318B6B6F-9465-4AB1-9BC9-FF3B2E459D5F}" srcOrd="0" destOrd="0" presId="urn:microsoft.com/office/officeart/2005/8/layout/hierarchy1"/>
    <dgm:cxn modelId="{A8A500F7-0FD9-46D0-BC1E-E24D6FA1BC09}" srcId="{EFE335B5-82DB-46F1-9AC7-586A2CB0BF38}" destId="{4236F6FF-18F3-4056-B5FF-72DA734CC65A}" srcOrd="0" destOrd="0" parTransId="{87455ADC-A891-4C1C-BCEE-C1CDB4291DD9}" sibTransId="{CE300D6A-FC2C-419D-9836-176BA63089C4}"/>
    <dgm:cxn modelId="{107F9FFC-24F9-4BD5-BE0B-E9983A51B492}" srcId="{EFE335B5-82DB-46F1-9AC7-586A2CB0BF38}" destId="{D9ED18F6-1BD1-4A7D-8F33-550E5FB88F8B}" srcOrd="2" destOrd="0" parTransId="{07A9E6C9-E01E-4B47-8691-49544BF93462}" sibTransId="{FDC5A3C4-D116-4893-AD0B-2E91C4877729}"/>
    <dgm:cxn modelId="{AE59A838-20EE-44A1-A78F-80A8208A86CB}" type="presParOf" srcId="{4FF737D5-2FD7-42C8-9363-833B33D49C99}" destId="{CDE2123A-9399-40C6-9407-A7E50D2770DA}" srcOrd="0" destOrd="0" presId="urn:microsoft.com/office/officeart/2005/8/layout/hierarchy1"/>
    <dgm:cxn modelId="{9B062E1E-3AEE-425C-8D22-4E1A128DF5FA}" type="presParOf" srcId="{CDE2123A-9399-40C6-9407-A7E50D2770DA}" destId="{B1B8C884-021E-4090-B60C-99FC0DCE954A}" srcOrd="0" destOrd="0" presId="urn:microsoft.com/office/officeart/2005/8/layout/hierarchy1"/>
    <dgm:cxn modelId="{34F2208B-3241-4472-B44F-91817E848A83}" type="presParOf" srcId="{B1B8C884-021E-4090-B60C-99FC0DCE954A}" destId="{2E153977-2B26-4A9F-8E98-60A077DCA01A}" srcOrd="0" destOrd="0" presId="urn:microsoft.com/office/officeart/2005/8/layout/hierarchy1"/>
    <dgm:cxn modelId="{AE0532E0-55EE-4249-8E09-026E2E1EF8C3}" type="presParOf" srcId="{B1B8C884-021E-4090-B60C-99FC0DCE954A}" destId="{318B6B6F-9465-4AB1-9BC9-FF3B2E459D5F}" srcOrd="1" destOrd="0" presId="urn:microsoft.com/office/officeart/2005/8/layout/hierarchy1"/>
    <dgm:cxn modelId="{3FE8C69E-3F38-48BE-B7A3-E92C0022398D}" type="presParOf" srcId="{CDE2123A-9399-40C6-9407-A7E50D2770DA}" destId="{A99FAD4D-D758-4671-9B4F-8F25A96D62EB}" srcOrd="1" destOrd="0" presId="urn:microsoft.com/office/officeart/2005/8/layout/hierarchy1"/>
    <dgm:cxn modelId="{9A011D47-CF87-4E47-AF70-70B9BE76186E}" type="presParOf" srcId="{4FF737D5-2FD7-42C8-9363-833B33D49C99}" destId="{2AEA0F26-35B3-426B-8FB3-3B8538A03239}" srcOrd="1" destOrd="0" presId="urn:microsoft.com/office/officeart/2005/8/layout/hierarchy1"/>
    <dgm:cxn modelId="{00319AAB-235E-459F-9877-78D826646E6D}" type="presParOf" srcId="{2AEA0F26-35B3-426B-8FB3-3B8538A03239}" destId="{10DA972E-2E33-42AA-AC09-C96160B20888}" srcOrd="0" destOrd="0" presId="urn:microsoft.com/office/officeart/2005/8/layout/hierarchy1"/>
    <dgm:cxn modelId="{003E86A4-BB7D-4996-8DA8-3AE9320E1677}" type="presParOf" srcId="{10DA972E-2E33-42AA-AC09-C96160B20888}" destId="{F011D713-0C27-4674-A412-16A441DE2EAC}" srcOrd="0" destOrd="0" presId="urn:microsoft.com/office/officeart/2005/8/layout/hierarchy1"/>
    <dgm:cxn modelId="{C615BD1E-4111-4EDB-83CE-92252D8AD343}" type="presParOf" srcId="{10DA972E-2E33-42AA-AC09-C96160B20888}" destId="{BF4EE496-6F3F-4D23-AB76-CC7B036C7E52}" srcOrd="1" destOrd="0" presId="urn:microsoft.com/office/officeart/2005/8/layout/hierarchy1"/>
    <dgm:cxn modelId="{9842BFA9-1E01-4528-970A-6795AF14BABF}" type="presParOf" srcId="{2AEA0F26-35B3-426B-8FB3-3B8538A03239}" destId="{9D626E60-6841-48CE-8B39-91B0F67231D2}" srcOrd="1" destOrd="0" presId="urn:microsoft.com/office/officeart/2005/8/layout/hierarchy1"/>
    <dgm:cxn modelId="{25D4CB0A-76A0-4148-B9AE-2954F89016EE}" type="presParOf" srcId="{4FF737D5-2FD7-42C8-9363-833B33D49C99}" destId="{43E009C5-4325-4595-BFB6-67C9FB528101}" srcOrd="2" destOrd="0" presId="urn:microsoft.com/office/officeart/2005/8/layout/hierarchy1"/>
    <dgm:cxn modelId="{542F13DA-22C6-4071-B706-BA23F3491CD2}" type="presParOf" srcId="{43E009C5-4325-4595-BFB6-67C9FB528101}" destId="{610AAF41-657E-4922-8B3A-4C6C8418B1B9}" srcOrd="0" destOrd="0" presId="urn:microsoft.com/office/officeart/2005/8/layout/hierarchy1"/>
    <dgm:cxn modelId="{3ACA686B-C4B7-4254-AC86-D561F4FF8E1E}" type="presParOf" srcId="{610AAF41-657E-4922-8B3A-4C6C8418B1B9}" destId="{4369F535-D64D-42BF-8E7F-E6623307AD65}" srcOrd="0" destOrd="0" presId="urn:microsoft.com/office/officeart/2005/8/layout/hierarchy1"/>
    <dgm:cxn modelId="{DD12537B-BAF7-4FC4-B0B3-DA29C312511F}" type="presParOf" srcId="{610AAF41-657E-4922-8B3A-4C6C8418B1B9}" destId="{4A1BA2FD-644D-42A2-A180-E54F2F27BD48}" srcOrd="1" destOrd="0" presId="urn:microsoft.com/office/officeart/2005/8/layout/hierarchy1"/>
    <dgm:cxn modelId="{50EB286F-17F1-459A-B3C0-FA84C7BC760A}" type="presParOf" srcId="{43E009C5-4325-4595-BFB6-67C9FB528101}" destId="{5D91D23B-B6FA-44CF-A459-55EA4C9A8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6BC01-E711-4753-99EE-149F69D9CB81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B6F7A-1CDD-431A-A05D-0F3AE1362C19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4CBAD-CE70-4962-8E04-2D1178BE53F5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Use PCAs themselves as the feature training model</a:t>
          </a:r>
          <a:endParaRPr lang="en-US" sz="1700" kern="1200"/>
        </a:p>
      </dsp:txBody>
      <dsp:txXfrm>
        <a:off x="1133349" y="4606"/>
        <a:ext cx="5455341" cy="981254"/>
      </dsp:txXfrm>
    </dsp:sp>
    <dsp:sp modelId="{A6990444-29E7-46E5-930F-0F80C96E391E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986CB-21E4-45BD-AB8C-BF769D20795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2B704-7382-41BE-A6B8-5AF535989EB1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PCs 1-3 explains 68.55% </a:t>
          </a:r>
          <a:endParaRPr lang="en-US" sz="1700" kern="1200"/>
        </a:p>
      </dsp:txBody>
      <dsp:txXfrm>
        <a:off x="1133349" y="1231175"/>
        <a:ext cx="5455341" cy="981254"/>
      </dsp:txXfrm>
    </dsp:sp>
    <dsp:sp modelId="{B1C42611-492C-4857-8B5B-8471369DAE70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E81D5-2D79-4B00-99B6-DB3A6F06C269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C5C20-7941-4D69-9C97-45A05AE64B8A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Each of the PCxs by nature is guaranteed to be wholly uncorrelated</a:t>
          </a:r>
          <a:endParaRPr lang="en-US" sz="1700" kern="1200"/>
        </a:p>
      </dsp:txBody>
      <dsp:txXfrm>
        <a:off x="1133349" y="2457744"/>
        <a:ext cx="5455341" cy="981254"/>
      </dsp:txXfrm>
    </dsp:sp>
    <dsp:sp modelId="{376531C3-BC08-4338-A5BB-C57B5828F0FF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99462-0D90-46A6-BF29-1E9F0FC22F0E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108CE-BE1E-4084-9B74-15F09BFD113B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 can determine the log-likelihood values of sequences given an HMM (The question we are trying to answer)    </a:t>
          </a:r>
          <a:endParaRPr lang="en-US" sz="1700" kern="1200" dirty="0"/>
        </a:p>
      </dsp:txBody>
      <dsp:txXfrm>
        <a:off x="1133349" y="3684312"/>
        <a:ext cx="5455341" cy="981254"/>
      </dsp:txXfrm>
    </dsp:sp>
    <dsp:sp modelId="{96413F37-469A-4C7F-A1D0-640CE86362D3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B2AE3-5183-4E0D-88A4-BA14BACE566D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12BA8-0DEF-4D3D-8100-B33756E6057F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Inference is challenging</a:t>
          </a:r>
        </a:p>
      </dsp:txBody>
      <dsp:txXfrm>
        <a:off x="1133349" y="4910881"/>
        <a:ext cx="5455341" cy="98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53977-2B26-4A9F-8E98-60A077DCA01A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6B6F-9465-4AB1-9BC9-FF3B2E459D5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78614" y="886531"/>
        <a:ext cx="2810360" cy="1744948"/>
      </dsp:txXfrm>
    </dsp:sp>
    <dsp:sp modelId="{F011D713-0C27-4674-A412-16A441DE2EA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E496-6F3F-4D23-AB76-CC7B036C7E5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946203" y="886531"/>
        <a:ext cx="2810360" cy="1744948"/>
      </dsp:txXfrm>
    </dsp:sp>
    <dsp:sp modelId="{4369F535-D64D-42BF-8E7F-E6623307AD6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A2FD-644D-42A2-A180-E54F2F27BD4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DataWithAnomalies2.txt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53977-2B26-4A9F-8E98-60A077DCA01A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6B6F-9465-4AB1-9BC9-FF3B2E459D5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78614" y="886531"/>
        <a:ext cx="2810360" cy="1744948"/>
      </dsp:txXfrm>
    </dsp:sp>
    <dsp:sp modelId="{F011D713-0C27-4674-A412-16A441DE2EA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E496-6F3F-4D23-AB76-CC7B036C7E5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DataWithAnomalies1.txt</a:t>
          </a:r>
          <a:endParaRPr lang="en-US" sz="2000" kern="1200"/>
        </a:p>
      </dsp:txBody>
      <dsp:txXfrm>
        <a:off x="3946203" y="886531"/>
        <a:ext cx="2810360" cy="1744948"/>
      </dsp:txXfrm>
    </dsp:sp>
    <dsp:sp modelId="{4369F535-D64D-42BF-8E7F-E6623307AD6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A2FD-644D-42A2-A180-E54F2F27BD4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DataWithAnomalies2.txt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53977-2B26-4A9F-8E98-60A077DCA01A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6B6F-9465-4AB1-9BC9-FF3B2E459D5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DataWithAnomalies3.txt</a:t>
          </a:r>
          <a:endParaRPr lang="en-US" sz="2000" kern="1200"/>
        </a:p>
      </dsp:txBody>
      <dsp:txXfrm>
        <a:off x="378614" y="886531"/>
        <a:ext cx="2810360" cy="1744948"/>
      </dsp:txXfrm>
    </dsp:sp>
    <dsp:sp modelId="{F011D713-0C27-4674-A412-16A441DE2EA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E496-6F3F-4D23-AB76-CC7B036C7E5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DataWithAnomalies1.txt</a:t>
          </a:r>
          <a:endParaRPr lang="en-US" sz="2000" kern="1200"/>
        </a:p>
      </dsp:txBody>
      <dsp:txXfrm>
        <a:off x="3946203" y="886531"/>
        <a:ext cx="2810360" cy="1744948"/>
      </dsp:txXfrm>
    </dsp:sp>
    <dsp:sp modelId="{4369F535-D64D-42BF-8E7F-E6623307AD6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A2FD-644D-42A2-A180-E54F2F27BD4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DataWithAnomalies2.txt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8:57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16383,'59'1'0,"-6"0"0,-22 0 0,-4-1 0,-5 0 0,11 1 0,-13 0 0,7 0 0,-14 0 0,0-1 0,11 0 0,-7 0 0,8 0 0,-11 0 0,-2 0 0,11 1 0,-4 1 0,8 0 0,-8 0 0,-1 0 0,0-1 0,0-1 0,2 1 0,-1 0 0,1 0 0,-1-1 0,1 0 0,0 1 0,0 0 0,-2 0 0,1 0 0,0-1 0,1 0 0,0 0 0,-1 1 0,0 0 0,-1 0 0,3 0 0,0 0 0,1 0 0,-1 0 0,-2 0 0,-3 0 0,-1 0 0,-1 0 0,7-1 0,-5 1 0,2 0 0,-2 0 0,-5 0 0,10 0 0,-9 1 0,5-1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47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16383,'63'2'0,"4"0"0,-4 1 0,7 3 0,0-1 0,-3 0 0,-10-2 0,-11-2 0,-10 0 0,-5-1 0,-1 0 0,-1 0 0,2 0 0,-2 0 0,0 0 0,-2 0 0,-4 0 0,0 1 0,-1 0 0,1 0 0,0 1 0,-3 0 0,1 0 0,-2-1 0,3 0 0,2-1 0,-1 2 0,-2-1 0,-2 0 0,-1 0 0,4 1 0,2-1 0,-1 0 0,0 1 0,-3-2 0,-1 0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49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16383,'61'4'0,"-3"-1"0,-12-2 0,-1 0 0,-3-1 0,-1 0 0,1 0 0,-1 0 0,-4 0 0,-3 1 0,-4 0 0,-1 1 0,-1-1 0,-3 0 0,-4 1 0,-3-1 0,2 0 0,2 1 0,1-1 0,2 0 0,-1 1 0,0-1 0,0 0 0,-3 0 0,0 0 0,-2 1 0,0-1 0,-2 0 0,0-1 0,1 1 0,0 0 0,-1 0 0,-3 0 0,1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52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16383,'72'2'0,"1"2"0,-21-1 0,5 1 0,-3-2 0,-3 0 0,-2-1 0,-10-1 0,-6 0 0,-2 0 0,0 0 0,0 0 0,4-1 0,1 0 0,3 0 0,3 0 0,0 2 0,0 0 0,-2 0 0,-4-1 0,-3 1 0,-5-2 0,-4 0 0,-2 0 0,-4 0 0,-4 1 0,4 0 0,-4 0 0,2 0 0,-4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55.6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 16383,'54'-1'0,"-5"0"0,-20 0 0,3 1 0,4 0 0,2 0 0,-1 0 0,-3 0 0,-6 0 0,-2 0 0,-2 0 0,0 0 0,1 0 0,2 0 0,2 0 0,-1 0 0,0 0 0,-3 0 0,-1 0 0,1 1 0,1 0 0,0 0 0,0-1 0,-3 1 0,-1 0 0,-1 0 0,0 0 0,2 0 0,0 0 0,-1-1 0,-1 1 0,-3 0 0,1 0 0,-2 0 0,1 0 0,-2 1 0,-1 0 0,0 0 0,2 0 0,-2-2 0,0 3 0,1-2 0,-3 0 0,4-1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57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16383,'83'11'0,"-1"-2"0,-3 0 0,-3-3 0,-4-2 0,-1-2 0,-1 0 0,-1 0 0,-3-1 0,-7 0 0,-8 0 0,-11-1 0,-8 0 0,-9 0 0,-6 0 0,-2 0 0,2 0 0,-4 0 0,9-1 0,-10 0 0,5 0 0,-1 1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00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16383,'58'7'0,"-7"-2"0,-20-3 0,-6-1 0,-6-1 0,3 0 0,4 0 0,8 0 0,4 0 0,-1 0 0,0 0 0,2 0 0,7 0 0,9 0 0,3 0 0,-3 0 0,-6 0 0,-8 1 0,-4 0 0,0 0 0,2 0 0,-5-1 0,-1 0 0,-9 0 0,-1 0 0,0 0 0,1 0 0,0 0 0,-1 0 0,-3 0 0,-2 0 0,-2 0 0,-1 0 0,-1 0 0,8 0 0,-6 0 0,2 0 0,-9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11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 16383,'55'-1'0,"-5"0"0,-23 0 0,3-1 0,3 1 0,1-1 0,-2 1 0,-2-1 0,0 1 0,4 0 0,2 0 0,-4 0 0,-5 2 0,-9 0 0,-2 0 0,-2 0 0,5 0 0,-4 0 0,2 0 0,3-1 0,-3 0 0,8 0 0,-4 0 0,-3 0 0,1 0 0,-1 1 0,3-1 0,3 1 0,2 0 0,-2 0 0,-3-1 0,-2 1 0,0 0 0,2 0 0,1-1 0,-2 0 0,-3 0 0,-3 0 0,-1 0 0,4 2 0,-1-2 0,-1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14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16383,'64'9'0,"-8"-2"0,-27-6 0,0 0 0,-1-1 0,-2-1 0,-1 0 0,-2-1 0,-1 1 0,4-1 0,2 0 0,3 1 0,2 1 0,-3 0 0,-2 0 0,-3-1 0,-3 0 0,0 0 0,-2 1 0,-2 0 0,0 0 0,2 1 0,3 0 0,1 0 0,1-1 0,0 0 0,0 1 0,0-1 0,0 1 0,-2 0 0,-2 0 0,-4 0 0,-2 0 0,0 0 0,1-1 0,0 0 0,2 0 0,-3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22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16383,'55'6'0,"-6"-1"0,-8-3 0,-2-1 0,6-1 0,7 2 0,6-1 0,3 2 0,-2-1 0,-5 0 0,-2-1 0,-6 0 0,-4-1 0,-5 0 0,-6-1 0,-4 0 0,-2-1 0,-1 1 0,-2 0 0,-2 1 0,-3 0 0,-1 0 0,-1 0 0,6 0 0,-7 0 0,3 0 0,-3-1 0,1 0 0,3 1 0,1-2 0,-5 2 0,2 0 0,7 1 0,-3 0 0,11 2 0,-7 0 0,-2-1 0,-2 0 0,-3 0 0,-1-1 0,-1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23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16383,'65'14'0,"0"0"0,-2 0 0,-3-1 0,33 6 0,-14-2 0,-18-5 0,-12-3 0,-7-3 0,-5-2 0,-4-1 0,-5-1 0,-4 0 0,-1-1 0,0 0 0,1 0 0,-9 0 0,7 0 0,-7-1 0,3 0 0,0 0 0,-4 0 0,5 0 0,-6 0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00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16383,'73'5'0,"-8"0"0,-13 1 0,-8-1 0,-9-2 0,-5 0 0,-4 0 0,1 0 0,2 2 0,5 0 0,-15-2 0,5 1 0,-13-2 0,5 0 0,5 1 0,4 0 0,0 1 0,-3 0 0,-5-2 0,-4 1 0,2-1 0,1 2 0,1-2 0,-2 0 0,2 1 0,-2-2 0,1 1 0,4 0 0,-4-1 0,3 1 0,-3-1 0,0 1 0,4 0 0,-9-1 0,12 1 0,-13-2 0,8 2 0,-1-2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26.8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 16383,'53'-1'0,"-9"-1"0,-19 2 0,-3 0 0,3 0 0,1 0 0,2 0 0,3 0 0,-1 0 0,-2 0 0,-6 0 0,-2 0 0,0 0 0,1 0 0,1 0 0,1-1 0,3 0 0,5 0 0,2 1 0,3 0 0,-1 0 0,-2 0 0,-3-1 0,-3 0 0,2 0 0,6 0 0,1 1 0,-3 0 0,-5 1 0,-6 0 0,0 0 0,1-1 0,1 1 0,1-1 0,1 0 0,-2 0 0,-1 0 0,-2 0 0,1 0 0,1 0 0,-2 1 0,-2 0 0,-5 0 0,4-1 0,-4 0 0,7 0 0,-9 0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31.3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 16383,'50'0'0,"-5"0"0,-25 0 0,1 0 0,-1 0 0,-2 0 0,-1 0 0,3-1 0,3 0 0,2 0 0,0-1 0,0 0 0,1 0 0,1 1 0,-2 1 0,-2 0 0,-2 0 0,-1 0 0,-1-1 0,-1 0 0,0 0 0,-1 0 0,-1 1 0,-1 0 0,3-1 0,-4 0 0,3 0 0,1-1 0,-4 2 0,5-1 0,-1 1 0,-1 0 0,4-1 0,-5 0 0,1 0 0,0 0 0,-1 1 0,1 0 0,2 0 0,1 1 0,4 0 0,0 0 0,1 0 0,-1-1 0,-3 0 0,0 0 0,-3 0 0,-2 0 0,-1 0 0,3 1 0,-5 0 0,9 0 0,-10-1 0,8 0 0,-5 0 0,-1 0 0,6 0 0,-9 0 0,8 1 0,-5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48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16383,'56'2'0,"-6"0"0,-11 0 0,-4-1 0,-2 0 0,2-1 0,1 0 0,4 0 0,4 0 0,0 0 0,-2 0 0,-5 0 0,0 1 0,1 0 0,0 1 0,-2-1 0,-4 1 0,-5 0 0,-3-1 0,-2 0 0,-1 0 0,-2 0 0,-2-1 0,-1 0 0,1 1 0,1 0 0,1 0 0,-1 0 0,-2-1 0,-2 0 0,2 0 0,3 1 0,0 0 0,0 0 0,-7-1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51.3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16383,'79'10'0,"-4"-2"0,-12-2 0,-7-2 0,-8-1 0,-4-1 0,-4 0 0,-1-1 0,-3 0 0,-6 1 0,-4-1 0,-5 1 0,-1 0 0,-2 0 0,-2-1 0,-2 0 0,6-1 0,-7 0 0,4 1 0,2 0 0,-6 1 0,8-1 0,-7 0 0,2 1 0,1-1 0,1 0 0,-1-1 0,-3 0 0,4 0 0,-5 0 0,6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53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16383,'70'10'0,"-11"-3"0,-35-4 0,1-1 0,2-1 0,4 1 0,3-1 0,0 1 0,1 0 0,-4-1 0,-2 0 0,-1 0 0,0 0 0,1 0 0,0-1 0,-1 1 0,-7 0 0,-7 0 0,2-1 0,-1 0 0,0 0 0,2 0 0,1 0 0,-6 0 0,10 0 0,-8 0 0,5 1 0,-3 0 0,-1 0 0,5-1 0,-6 0 0,4 0 0,-5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56.6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16383,'67'3'0,"-7"1"0,-13-1 0,-9-1 0,-6-1 0,-1-2 0,2 0 0,1 0 0,-4 0 0,-4 1 0,-4 0 0,-2 0 0,-2 0 0,0 0 0,-2 0 0,0 0 0,0 0 0,0 0 0,2 0 0,1 1 0,2 0 0,-1 1 0,1-1 0,0 1 0,-2 0 0,1-1 0,-1 0 0,1 0 0,0 0 0,0 0 0,-2 0 0,0 0 0,-1 0 0,1 0 0,1 1 0,0 0 0,-2-1 0,-1-1 0,-2 1 0,2 0 0,1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58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 16383,'92'-2'0,"-8"0"0,-27 0 0,-5 1 0,-2-2 0,-2 1 0,-7 0 0,-5 1 0,-7 0 0,-1 0 0,3 1 0,-1 0 0,1-1 0,0 0 0,-3 0 0,-3 1 0,-3 0 0,-1 0 0,0 1 0,-1 0 0,-1 0 0,-3-1 0,1 0 0,-2 0 0,1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05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43 16383,'76'-8'0,"0"1"0,-15 1 0,6 1 0,1 0 0,0 0 0,-2 1 0,-1 2 0,-2 1 0,-1 1 0,-7 0 0,-9 0 0,-12 0 0,-9 0 0,-6 0 0,-2 0 0,1 0 0,1 0 0,1 0 0,-3 0 0,-2 0 0,-1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08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 16383,'60'0'0,"0"-1"0,-7 0 0,2 0 0,-1 0 0,-2 2 0,-7 1 0,1 0 0,-1-1 0,3 1 0,1-1 0,-2 1 0,-1-1 0,-6 1 0,0 0 0,-3-1 0,-2 0 0,-4-1 0,-5 0 0,-6 0 0,-4 0 0,-1 0 0,0 0 0,1 1 0,0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11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16383,'74'1'0,"-8"0"0,-23 0 0,-2 0 0,1 0 0,1 0 0,2 1 0,-3 1 0,-5-2 0,-7-1 0,-4 0 0,0 1 0,1 1 0,1 0 0,-1 1 0,-3 0 0,-7-1 0,-4-1 0,5-1 0,-6 0 0,8 0 0,-4 1 0,0 0 0,4 0 0,-3 0 0,2-1 0,2 1 0,0 1 0,0 0 0,-1 0 0,-3-1 0,-3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02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16383,'93'7'0,"-8"-2"0,-19-1 0,-8 0 0,-6-1 0,-9 0 0,-9-1 0,-1 2 0,3 0 0,3-1 0,1-1 0,-6-1 0,-4 1 0,0 0 0,3 1 0,2-1 0,-3 0 0,-10-1 0,-8 0 0,-1 0 0,2 0 0,5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14.3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16383,'68'13'0,"5"-1"0,5 0 0,5-1 0,0-2 0,-5-3 0,-10-3 0,-9-2 0,-9 1 0,-6-1 0,-7 0 0,-4 0 0,-4-1 0,-2 1 0,1 0 0,0 0 0,-2 0 0,-4-1 0,-5 0 0,-3 0 0,6 0 0,-5 0 0,5 0 0,-6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16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16383,'90'15'0,"-11"-4"0,-21-4 0,-6-3 0,-3-1 0,4-1 0,1 1 0,-2-1 0,-4 0 0,-7-1 0,-2-1 0,-3 0 0,-1 0 0,-5 0 0,-3 0 0,-3 0 0,3 1 0,2 1 0,1 0 0,0 0 0,-5-1 0,-2 0 0,-2 0 0,-4 0 0,1 0 0,0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18.9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16383,'88'12'0,"-4"0"0,-13-1 0,-2-4 0,3-2 0,8-3 0,3 0 0,-7-1 0,-15 0 0,-19-1 0,-12 0 0,-7 0 0,-1 0 0,1 0 0,-2 0 0,2 1 0,-2 0 0,0 0 0,1 1 0,-2-2 0,1 1 0,0-1 0,2 0 0,-2 1 0,-3 0 0,-3 0 0,1-1 0,-2 1 0,6 0 0,0 0 0,3-1 0,-2 2 0,-3-1 0,-4 0 0,1-1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21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 16383,'62'-2'0,"2"0"0,-2 2 0,5 0 0,3 0 0,-3 0 0,-4-1 0,-6 0 0,-2 0 0,-1 0 0,-4 1 0,-3 0 0,-8 0 0,-5 0 0,1 0 0,0 0 0,0 0 0,-7 0 0,-8 0 0,-10 0 0,-5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23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16383,'67'2'0,"4"0"0,-1-1 0,3 1 0,-1 0 0,-6 1 0,-9-2 0,-13-1 0,-12 0 0,-11 0 0,-4 0 0,-1 0 0,1 0 0,1 0 0,2 0 0,-1-1 0,0 0 0,-1 0 0,1 0 0,0 1 0,1 0 0,0 0 0,1 1 0,-1 0 0,-2 0 0,-3 1 0,0-1 0,0 0 0,0-1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25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16383,'55'4'0,"1"0"0,-18-3 0,5 0 0,9-1 0,0 0 0,-2 0 0,-5 1 0,-4 0 0,4 1 0,8 1 0,4 1 0,-6 1 0,-11-2 0,-11-1 0,-7-1 0,-3-1 0,-1 1 0,-3 0 0,-1-1 0,8 2 0,-3 0 0,4 0 0,-9-1 0,-4-1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29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16383,'93'2'0,"-5"0"0,-21-2 0,0 0 0,0-1 0,-1-1 0,-8 1 0,2 0 0,-4-1 0,-3 0 0,-3 0 0,-10 1 0,-3 0 0,-1 1 0,1-1 0,-5 0 0,-4 0 0,-6 0 0,-1 1 0,1 0 0,1 0 0,1 0 0,-4 0 0,-3 0 0,-4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32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16383,'66'6'0,"-1"0"0,-2 0 0,-4-1 0,32 0 0,-13-2 0,-16-2 0,-8-1 0,-7-1 0,-6 0 0,-8-1 0,-7 2 0,-6-1 0,-4 0 0,-1 0 0,2 0 0,-4 1 0,5 0 0,0 0 0,-2 0 0,3 0 0,-5 0 0,0 0 0,8 0 0,-4 0 0,4 0 0,-8 0 0,4 0 0,-3 0 0,6 1 0,-5 0 0,1 0 0,0 0 0,-1 0 0,0-1 0,-3-1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34.5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16383,'60'3'0,"2"0"0,-1 2 0,2-1 0,2 1 0,1-1 0,-3 0 0,-8 1 0,-6-1 0,-11 0 0,-8-1 0,-6-1 0,-6 0 0,-2-1 0,0 0 0,1-1 0,0 1 0,0-1 0,-2 2 0,6 0 0,-5-1 0,7 1 0,-6 0 0,0 0 0,-1-1 0,0-1 0,-2 0 0,1 0 0,3 0 0,-2 0 0,-1 0 0,1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 16383,'66'-3'0,"-7"-1"0,-26 1 0,-5 1 0,-7 0 0,-5 2 0,0-1 0,-1 1 0,0 0 0,1 0 0,4 0 0,-5 1 0,6-1 0,-4 1 0,1 1 0,1-1 0,2 0 0,-1 0 0,0-1 0,-2 0 0,-4 1 0,5 0 0,-6 0 0,8 0 0,-7 0 0,3 0 0,-2 1 0,5 0 0,-6 0 0,7 1 0,-10-2 0,9 2 0,-4-1 0,3 1 0,-4-2 0,-1 1 0,5 1 0,-5-1 0,2 1 0,2-2 0,-5 0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19.6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16383,'79'-2'0,"-7"2"0,-29 1 0,-4 2 0,-1 0 0,2 1 0,-3 0 0,-4 1 0,-12-1 0,-7-2 0,2-1 0,-2 1 0,6-1 0,-4 2 0,1-2 0,-1-1 0,2 1 0,2 1 0,1 0 0,2 0 0,-1 0 0,0-1 0,-3 1 0,-2-1 0,-1 0 0,-1-1 0,4 0 0,-5 0 0,2 1 0,5 2 0,-6-2 0,6 0 0,-4-1 0,-5 0 0,8 0 0,-5 0 0,0 0 0,7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22.8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16383,'98'2'0,"-15"0"0,-22 0 0,-6-1 0,-7 0 0,-9 0 0,-21-1 0,-5 0 0,1 0 0,2 0 0,1 0 0,0 0 0,0 0 0,-5 0 0,9 1 0,-7 0 0,3 1 0,3-1 0,-5 1 0,6 0 0,-5 0 0,2 1 0,1 0 0,0-1 0,-3 0 0,1-1 0,-3 0 0,3 1 0,1-2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33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16383,'45'4'0,"-6"-2"0,-20-1 0,0-1 0,-2 0 0,2 0 0,3 0 0,1 0 0,2 0 0,1 0 0,3 0 0,3 0 0,7 2 0,3 0 0,-1 1 0,-1-1 0,-5 1 0,-3 0 0,0-1 0,-2 0 0,2-1 0,-3 0 0,-2 0 0,-2 0 0,-3 0 0,-1 0 0,-1-1 0,0 0 0,2 1 0,0 0 0,-1 0 0,0-1 0,0 1 0,-1 0 0,1 1 0,-1 0 0,-2-1 0,-1-1 0,1 0 0,-2 0 0,-1 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36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16383,'75'12'0,"-7"-1"0,-13-4 0,-9-4 0,-8-1 0,1-2 0,2 0 0,2 1 0,-4 0 0,-5 0 0,-6 0 0,-3 0 0,-1 0 0,3 0 0,4 1 0,2-1 0,1 1 0,-1 0 0,-3 1 0,1-1 0,3 1 0,0-2 0,-1 0 0,-4-1 0,-3 0 0,-1 0 0,0 0 0,-1 1 0,-2 0 0,-3 0 0,-3 0 0,-1-1 0,2 0 0,-1 0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38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16383,'61'9'0,"-10"-2"0,-27-4 0,-5-1 0,0-1 0,5 0 0,4 1 0,0-1 0,0 2 0,3-1 0,2-1 0,6 2 0,5 0 0,3 2 0,4-1 0,2 0 0,-3-1 0,-3-1 0,-5-1 0,-5-1 0,-5 0 0,-5 0 0,0 0 0,-3 1 0,-1 0 0,-2 1 0,-3 0 0,0-1 0,1 1 0,2-1 0,-2 2 0,-4-1 0,0-1 0,-1 0 0,2-1 0,2 0 0,-4 0 0,6 0 0,-8 0 0,6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4A88-8AF4-DE9F-E88A-30E12189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542A-695C-0BE7-5D85-B2796924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B4D9D-5098-D59A-B148-7A318C82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E9F8-65EA-8452-7E3C-376C3CAE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41A1-6654-C094-0BD7-3C8F05E0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14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2051-0F36-7B93-33A4-0448ACA4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36A86-4DDA-9F60-89B6-FED5E683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D05F-C5DB-4B89-4063-6A1A4B73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0ABD-8A65-287E-FB85-4EB3C92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53A1-EAE7-A86F-66AD-9A3BAE2D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3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4602C-9435-0AD3-9930-4A1BA1E0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B038A-BDBF-E064-F6DA-2E9D24129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1592-0226-A4AF-8823-CA221D3B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451E-479C-26A8-A05C-4A70ED83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354A-D969-39D5-0B0E-D26BBD2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59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D538-4BA1-7269-0E48-5DFEC563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A234-F9FC-C177-33A1-69500C80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22F2-EA6C-ED58-7C83-B44F9D5F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691E-EFBA-8F80-4398-658D1896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B65D-6EBF-7A0E-E2F7-95402B0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65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A4BB-B7DD-D4D5-BE86-9019E353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55E3-03FB-1998-E0FD-5DD4F987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05E4-10E1-D581-5063-922D48CF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BBE2-E0A7-604D-5EFC-041383A3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1003-9546-82DD-F6FE-4B026D5A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9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1459-9D9B-6BCF-E450-47AFA8F4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7EB4-A6FD-78D6-A5DC-3D3D82A36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BD33F-D380-40EC-6D44-449ABA89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2DD9-D25B-9280-BC76-A559E23B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22C0-6313-1048-C09F-164D4C98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B1860-7321-6AE1-1D32-FD9064BD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6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1AAD-3BCF-EB38-A7B6-172672E2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77C0-E133-DF08-002F-24A52EB4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1E98C-15E1-50F2-DEE7-F1ED491E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2FD41-8CCD-3008-2A07-4D175C9A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A4400-4FD3-EE47-4886-658AEEB3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532E8-4DF2-11F3-C3A3-41F312D1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B29EA-5EB9-C077-968A-64485DA3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F1E4-743D-265A-D3D4-A8E99B33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6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0816-B34F-3381-9077-014AACF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9B7C2-02D4-FAA9-CEB7-16B54B6C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44725-8955-9C45-4EB2-F3F893F1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87008-1D94-847C-4EA6-F5AAF084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56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C7584-2CC0-2FBD-42B1-0C549A58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6FE48-FAE1-C08B-2EE9-49D264A7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A22D5-F8C7-BF18-EBBF-F0354E9D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7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D15C-3419-A115-4163-32D0B6C0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D65E-5816-7D0A-7287-F25A45E8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34182-1B8E-1144-5BF7-A4DDACA0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C4175-72F3-D2CF-5BE7-643645E1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A978C-B84F-FF06-90CC-8EBB01FB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9AC48-62C7-35D7-FD12-ACA7894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53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FF13-07D0-5A3F-70E6-00E5AF6A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75DB3-E2BE-CC97-4A1D-E1CDCFC56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D85FC-ADAF-6E89-A298-3E66BCF65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A984F-F613-DBEE-A9D6-5092878B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6750-4D9A-3A8D-B4B7-BE67451F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14EB-6FFA-6536-8C51-21638372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8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0DD9B-3C99-6F27-9082-298DE593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AC3E-864E-2239-EA57-C0214D13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3324-8CB1-0E87-5371-3C98D4706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28DA-8CE9-4F1A-95AD-8C7E39D63F29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E2DD-FDBC-F4BC-529C-BBC45B7C8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06481-4E3A-359D-1AE5-733A237DB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.png"/><Relationship Id="rId21" Type="http://schemas.openxmlformats.org/officeDocument/2006/relationships/customXml" Target="../ink/ink9.xml"/><Relationship Id="rId42" Type="http://schemas.openxmlformats.org/officeDocument/2006/relationships/image" Target="../media/image47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60.png"/><Relationship Id="rId16" Type="http://schemas.openxmlformats.org/officeDocument/2006/relationships/image" Target="../media/image34.png"/><Relationship Id="rId11" Type="http://schemas.openxmlformats.org/officeDocument/2006/relationships/customXml" Target="../ink/ink4.xml"/><Relationship Id="rId24" Type="http://schemas.openxmlformats.org/officeDocument/2006/relationships/image" Target="../media/image38.png"/><Relationship Id="rId32" Type="http://schemas.openxmlformats.org/officeDocument/2006/relationships/image" Target="../media/image42.png"/><Relationship Id="rId37" Type="http://schemas.openxmlformats.org/officeDocument/2006/relationships/customXml" Target="../ink/ink17.xml"/><Relationship Id="rId40" Type="http://schemas.openxmlformats.org/officeDocument/2006/relationships/image" Target="../media/image46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55.png"/><Relationship Id="rId66" Type="http://schemas.openxmlformats.org/officeDocument/2006/relationships/image" Target="../media/image59.png"/><Relationship Id="rId74" Type="http://schemas.openxmlformats.org/officeDocument/2006/relationships/image" Target="../media/image63.png"/><Relationship Id="rId79" Type="http://schemas.openxmlformats.org/officeDocument/2006/relationships/customXml" Target="../ink/ink38.xml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customXml" Target="../ink/ink12.xml"/><Relationship Id="rId30" Type="http://schemas.openxmlformats.org/officeDocument/2006/relationships/image" Target="../media/image41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50.png"/><Relationship Id="rId56" Type="http://schemas.openxmlformats.org/officeDocument/2006/relationships/image" Target="../media/image54.png"/><Relationship Id="rId64" Type="http://schemas.openxmlformats.org/officeDocument/2006/relationships/image" Target="../media/image58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30.png"/><Relationship Id="rId51" Type="http://schemas.openxmlformats.org/officeDocument/2006/relationships/customXml" Target="../ink/ink24.xml"/><Relationship Id="rId72" Type="http://schemas.openxmlformats.org/officeDocument/2006/relationships/image" Target="../media/image62.png"/><Relationship Id="rId80" Type="http://schemas.openxmlformats.org/officeDocument/2006/relationships/image" Target="../media/image66.png"/><Relationship Id="rId3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45.png"/><Relationship Id="rId46" Type="http://schemas.openxmlformats.org/officeDocument/2006/relationships/image" Target="../media/image49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36.png"/><Relationship Id="rId41" Type="http://schemas.openxmlformats.org/officeDocument/2006/relationships/customXml" Target="../ink/ink19.xml"/><Relationship Id="rId54" Type="http://schemas.openxmlformats.org/officeDocument/2006/relationships/image" Target="../media/image53.png"/><Relationship Id="rId62" Type="http://schemas.openxmlformats.org/officeDocument/2006/relationships/image" Target="../media/image57.png"/><Relationship Id="rId70" Type="http://schemas.openxmlformats.org/officeDocument/2006/relationships/image" Target="../media/image61.png"/><Relationship Id="rId75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0.png"/><Relationship Id="rId36" Type="http://schemas.openxmlformats.org/officeDocument/2006/relationships/image" Target="../media/image44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31.png"/><Relationship Id="rId31" Type="http://schemas.openxmlformats.org/officeDocument/2006/relationships/customXml" Target="../ink/ink14.xml"/><Relationship Id="rId44" Type="http://schemas.openxmlformats.org/officeDocument/2006/relationships/image" Target="../media/image48.png"/><Relationship Id="rId52" Type="http://schemas.openxmlformats.org/officeDocument/2006/relationships/image" Target="../media/image52.png"/><Relationship Id="rId60" Type="http://schemas.openxmlformats.org/officeDocument/2006/relationships/image" Target="../media/image56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65.png"/><Relationship Id="rId4" Type="http://schemas.openxmlformats.org/officeDocument/2006/relationships/image" Target="../media/image28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35.png"/><Relationship Id="rId39" Type="http://schemas.openxmlformats.org/officeDocument/2006/relationships/customXml" Target="../ink/ink18.xml"/><Relationship Id="rId34" Type="http://schemas.openxmlformats.org/officeDocument/2006/relationships/image" Target="../media/image43.png"/><Relationship Id="rId50" Type="http://schemas.openxmlformats.org/officeDocument/2006/relationships/image" Target="../media/image51.png"/><Relationship Id="rId55" Type="http://schemas.openxmlformats.org/officeDocument/2006/relationships/customXml" Target="../ink/ink26.xml"/><Relationship Id="rId76" Type="http://schemas.openxmlformats.org/officeDocument/2006/relationships/image" Target="../media/image64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26.png"/><Relationship Id="rId29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E44320-65A5-385C-F604-934EB2B6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0085" b="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EBF0-7F56-BA3D-5EF5-C61CB6875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CA" sz="2000" dirty="0"/>
              <a:t>CMPT 318</a:t>
            </a:r>
          </a:p>
          <a:p>
            <a:r>
              <a:rPr lang="en-CA" sz="2000" dirty="0"/>
              <a:t>Michael </a:t>
            </a:r>
            <a:r>
              <a:rPr lang="en-CA" sz="2000" dirty="0" err="1"/>
              <a:t>Kuby</a:t>
            </a:r>
            <a:r>
              <a:rPr lang="en-CA" sz="2000" dirty="0"/>
              <a:t>, Harsh Behal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B9C0-81B9-B043-F05C-E4419232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/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127754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53EB-499C-7326-401F-C0CF9C9A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HMM Training and Assessment: Train Data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425195A-B9DE-A3AD-C83E-36DD1DEA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00" y="1325563"/>
            <a:ext cx="9632520" cy="51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9CC1D3-E54E-76B1-6C44-7D41639A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6720" y="1758196"/>
            <a:ext cx="2453962" cy="1061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Goals:</a:t>
            </a:r>
          </a:p>
          <a:p>
            <a:r>
              <a:rPr lang="en-CA" sz="1600" dirty="0"/>
              <a:t>Maximize log likelihood</a:t>
            </a:r>
          </a:p>
          <a:p>
            <a:r>
              <a:rPr lang="en-CA" sz="1600" dirty="0"/>
              <a:t>Minimize BIC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04ACC7-B0EE-725B-6A41-AF3675FD1F02}"/>
              </a:ext>
            </a:extLst>
          </p:cNvPr>
          <p:cNvSpPr txBox="1">
            <a:spLocks/>
          </p:cNvSpPr>
          <p:nvPr/>
        </p:nvSpPr>
        <p:spPr>
          <a:xfrm>
            <a:off x="9382439" y="4568977"/>
            <a:ext cx="2326942" cy="13991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/>
              <a:t>Analysis:</a:t>
            </a:r>
          </a:p>
          <a:p>
            <a:r>
              <a:rPr lang="en-CA" sz="1600" dirty="0"/>
              <a:t>After the 40</a:t>
            </a:r>
            <a:r>
              <a:rPr lang="en-CA" sz="1600" baseline="30000" dirty="0"/>
              <a:t>th</a:t>
            </a:r>
            <a:r>
              <a:rPr lang="en-CA" sz="1600" dirty="0"/>
              <a:t> state we see BIC values begin to positively regress</a:t>
            </a:r>
          </a:p>
          <a:p>
            <a:r>
              <a:rPr lang="en-CA" sz="1600" dirty="0"/>
              <a:t>24 state vs 40 state?</a:t>
            </a:r>
          </a:p>
        </p:txBody>
      </p:sp>
    </p:spTree>
    <p:extLst>
      <p:ext uri="{BB962C8B-B14F-4D97-AF65-F5344CB8AC3E}">
        <p14:creationId xmlns:p14="http://schemas.microsoft.com/office/powerpoint/2010/main" val="36982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EAB27-D529-F0B3-77B8-CEDCF475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dirty="0"/>
              <a:t>Performance on Test Data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6895-A752-2753-D35F-DC0E5C6E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821" y="1484583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CA" sz="1800" dirty="0"/>
              <a:t>More is still better?</a:t>
            </a:r>
          </a:p>
          <a:p>
            <a:r>
              <a:rPr lang="en-CA" sz="1800" dirty="0"/>
              <a:t>50-state Model performed the best</a:t>
            </a:r>
          </a:p>
          <a:p>
            <a:r>
              <a:rPr lang="en-CA" sz="1800" dirty="0"/>
              <a:t>Limited benefit from more than 24 state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F3076-3038-7F21-4447-7D24986E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" y="2354499"/>
            <a:ext cx="7772400" cy="41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Rectangle 615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22EAA-5DE9-DF73-878E-7ACD7D7D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Best Choice : 24-State Model</a:t>
            </a:r>
          </a:p>
        </p:txBody>
      </p:sp>
      <p:cxnSp>
        <p:nvCxnSpPr>
          <p:cNvPr id="6162" name="Straight Connector 616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>
            <a:extLst>
              <a:ext uri="{FF2B5EF4-FFF2-40B4-BE49-F238E27FC236}">
                <a16:creationId xmlns:a16="http://schemas.microsoft.com/office/drawing/2014/main" id="{04EB76B7-293F-FFD0-EE08-FBDE41D9D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2712" y="2426818"/>
            <a:ext cx="4298534" cy="3997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64" name="Straight Connector 616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B0F9000F-DC68-8EA0-62E2-9FA7E216AC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882" y="2596836"/>
            <a:ext cx="5455917" cy="68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7AFA8E-22E4-9D49-DB19-27759C6DDCCE}"/>
              </a:ext>
            </a:extLst>
          </p:cNvPr>
          <p:cNvSpPr txBox="1"/>
          <p:nvPr/>
        </p:nvSpPr>
        <p:spPr>
          <a:xfrm>
            <a:off x="402600" y="3751030"/>
            <a:ext cx="5450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 world accuracy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Simplicity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Tapering benefits from more than 24 states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 relative performance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 data: 45606.29 / 19260 = 2.370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data: 	 17673.86 / 8460 = 2.089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166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5A769-6BD7-D04E-E5A9-9C333228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CA" sz="4800" dirty="0"/>
              <a:t>Anomaly Detection : Most to least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0E0C67-390B-1C41-F119-D445F5AC5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72178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D5058D-C7B2-DF0C-E6E0-D38A84D5E722}"/>
              </a:ext>
            </a:extLst>
          </p:cNvPr>
          <p:cNvSpPr txBox="1"/>
          <p:nvPr/>
        </p:nvSpPr>
        <p:spPr>
          <a:xfrm>
            <a:off x="8296324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-0.2809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75062-65F6-07FB-6FFC-AD7B8475E38A}"/>
              </a:ext>
            </a:extLst>
          </p:cNvPr>
          <p:cNvSpPr txBox="1"/>
          <p:nvPr/>
        </p:nvSpPr>
        <p:spPr>
          <a:xfrm>
            <a:off x="5129238" y="5874714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2.089</a:t>
            </a:r>
          </a:p>
        </p:txBody>
      </p:sp>
    </p:spTree>
    <p:extLst>
      <p:ext uri="{BB962C8B-B14F-4D97-AF65-F5344CB8AC3E}">
        <p14:creationId xmlns:p14="http://schemas.microsoft.com/office/powerpoint/2010/main" val="298693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5A769-6BD7-D04E-E5A9-9C333228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CA" sz="4800"/>
              <a:t>Anomaly Detection : Most to least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0E0C67-390B-1C41-F119-D445F5AC5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45464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DD2F80-FFFC-7F77-ED76-B7021A9FC563}"/>
              </a:ext>
            </a:extLst>
          </p:cNvPr>
          <p:cNvSpPr txBox="1"/>
          <p:nvPr/>
        </p:nvSpPr>
        <p:spPr>
          <a:xfrm>
            <a:off x="4696613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-0.3510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5058D-C7B2-DF0C-E6E0-D38A84D5E722}"/>
              </a:ext>
            </a:extLst>
          </p:cNvPr>
          <p:cNvSpPr txBox="1"/>
          <p:nvPr/>
        </p:nvSpPr>
        <p:spPr>
          <a:xfrm>
            <a:off x="8296324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-0.2809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EF8C3-7520-B2AD-C649-1A0C9491FB87}"/>
              </a:ext>
            </a:extLst>
          </p:cNvPr>
          <p:cNvSpPr txBox="1"/>
          <p:nvPr/>
        </p:nvSpPr>
        <p:spPr>
          <a:xfrm>
            <a:off x="5129238" y="5874714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2.089</a:t>
            </a:r>
          </a:p>
        </p:txBody>
      </p:sp>
    </p:spTree>
    <p:extLst>
      <p:ext uri="{BB962C8B-B14F-4D97-AF65-F5344CB8AC3E}">
        <p14:creationId xmlns:p14="http://schemas.microsoft.com/office/powerpoint/2010/main" val="416471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5A769-6BD7-D04E-E5A9-9C333228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CA" sz="4800"/>
              <a:t>Anomaly Detection : Most to least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0E0C67-390B-1C41-F119-D445F5AC5E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43FD4C-C01E-504E-A3F0-D72C2A789797}"/>
              </a:ext>
            </a:extLst>
          </p:cNvPr>
          <p:cNvSpPr txBox="1"/>
          <p:nvPr/>
        </p:nvSpPr>
        <p:spPr>
          <a:xfrm>
            <a:off x="1043631" y="3244016"/>
            <a:ext cx="337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</a:t>
            </a:r>
            <a:r>
              <a:rPr lang="en-CA" dirty="0" err="1"/>
              <a:t>NaN</a:t>
            </a:r>
            <a:r>
              <a:rPr lang="en-CA" dirty="0"/>
              <a:t> (impossible?)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2F80-FFFC-7F77-ED76-B7021A9FC563}"/>
              </a:ext>
            </a:extLst>
          </p:cNvPr>
          <p:cNvSpPr txBox="1"/>
          <p:nvPr/>
        </p:nvSpPr>
        <p:spPr>
          <a:xfrm>
            <a:off x="4696613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-0.3510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5058D-C7B2-DF0C-E6E0-D38A84D5E722}"/>
              </a:ext>
            </a:extLst>
          </p:cNvPr>
          <p:cNvSpPr txBox="1"/>
          <p:nvPr/>
        </p:nvSpPr>
        <p:spPr>
          <a:xfrm>
            <a:off x="8296324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-0.2809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07185-F884-2BD4-3FD1-6043DC400A33}"/>
              </a:ext>
            </a:extLst>
          </p:cNvPr>
          <p:cNvSpPr txBox="1"/>
          <p:nvPr/>
        </p:nvSpPr>
        <p:spPr>
          <a:xfrm>
            <a:off x="5129238" y="5874714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2.089</a:t>
            </a:r>
          </a:p>
        </p:txBody>
      </p:sp>
    </p:spTree>
    <p:extLst>
      <p:ext uri="{BB962C8B-B14F-4D97-AF65-F5344CB8AC3E}">
        <p14:creationId xmlns:p14="http://schemas.microsoft.com/office/powerpoint/2010/main" val="278400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804D45-8BFA-6160-0BFB-4B5E80E50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" r="1124"/>
          <a:stretch/>
        </p:blipFill>
        <p:spPr bwMode="auto">
          <a:xfrm>
            <a:off x="670712" y="3065254"/>
            <a:ext cx="10827876" cy="123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40F3CF-A666-E0A1-3C3F-6973F695C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 r="3136"/>
          <a:stretch/>
        </p:blipFill>
        <p:spPr bwMode="auto">
          <a:xfrm>
            <a:off x="633633" y="1503507"/>
            <a:ext cx="10950989" cy="11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297DC-D211-C8F0-D711-1DE2626E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91" y="45803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Summary inspection…</a:t>
            </a:r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202" name="Isosceles Triangle 820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3" name="Rectangle 820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05" name="Group 820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06" name="Rectangle 820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7" name="Isosceles Triangle 820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96AC14-107A-B3A5-5AA7-E0F34D5B2592}"/>
              </a:ext>
            </a:extLst>
          </p:cNvPr>
          <p:cNvSpPr txBox="1"/>
          <p:nvPr/>
        </p:nvSpPr>
        <p:spPr>
          <a:xfrm>
            <a:off x="1014060" y="1114734"/>
            <a:ext cx="39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DataWithAnomalies1.txt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AB82B-0F24-E141-B2F5-A228904AE20E}"/>
              </a:ext>
            </a:extLst>
          </p:cNvPr>
          <p:cNvSpPr txBox="1"/>
          <p:nvPr/>
        </p:nvSpPr>
        <p:spPr>
          <a:xfrm>
            <a:off x="1014060" y="2644823"/>
            <a:ext cx="39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DataWithAnomalies2.txt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E284C-66A8-76EF-8148-50C738F02F2C}"/>
              </a:ext>
            </a:extLst>
          </p:cNvPr>
          <p:cNvSpPr txBox="1"/>
          <p:nvPr/>
        </p:nvSpPr>
        <p:spPr>
          <a:xfrm>
            <a:off x="1014060" y="4362574"/>
            <a:ext cx="39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DataWithAnomalies3.txt Summary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B1EB5F-490A-7221-2F49-1F832FF41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7" y="4909754"/>
            <a:ext cx="10864955" cy="123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34AB2A-F16F-AE75-5D36-867008645B52}"/>
                  </a:ext>
                </a:extLst>
              </p14:cNvPr>
              <p14:cNvContentPartPr/>
              <p14:nvPr/>
            </p14:nvContentPartPr>
            <p14:xfrm>
              <a:off x="7921158" y="5895049"/>
              <a:ext cx="40176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34AB2A-F16F-AE75-5D36-867008645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7518" y="5787409"/>
                <a:ext cx="509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6DF169-46C6-BF29-3CA5-F4FF9C4392B7}"/>
                  </a:ext>
                </a:extLst>
              </p14:cNvPr>
              <p14:cNvContentPartPr/>
              <p14:nvPr/>
            </p14:nvContentPartPr>
            <p14:xfrm>
              <a:off x="8005038" y="4032769"/>
              <a:ext cx="331920" cy="3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6DF169-46C6-BF29-3CA5-F4FF9C4392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51038" y="3925129"/>
                <a:ext cx="4395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BB80C1-00A1-A940-F3BB-A283A97A3DDF}"/>
                  </a:ext>
                </a:extLst>
              </p14:cNvPr>
              <p14:cNvContentPartPr/>
              <p14:nvPr/>
            </p14:nvContentPartPr>
            <p14:xfrm>
              <a:off x="8069478" y="2466769"/>
              <a:ext cx="308880" cy="21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BB80C1-00A1-A940-F3BB-A283A97A3D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5478" y="2359129"/>
                <a:ext cx="416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DA9073-49E8-E8CC-ACD9-145F6AC3C53B}"/>
                  </a:ext>
                </a:extLst>
              </p14:cNvPr>
              <p14:cNvContentPartPr/>
              <p14:nvPr/>
            </p14:nvContentPartPr>
            <p14:xfrm>
              <a:off x="6929358" y="5581129"/>
              <a:ext cx="300600" cy="1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DA9073-49E8-E8CC-ACD9-145F6AC3C5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75718" y="5473129"/>
                <a:ext cx="408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CED918-3A43-C0B8-91F9-88C70811E0BF}"/>
                  </a:ext>
                </a:extLst>
              </p14:cNvPr>
              <p14:cNvContentPartPr/>
              <p14:nvPr/>
            </p14:nvContentPartPr>
            <p14:xfrm>
              <a:off x="7005318" y="3751609"/>
              <a:ext cx="336960" cy="2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CED918-3A43-C0B8-91F9-88C70811E0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51678" y="3643969"/>
                <a:ext cx="444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4BED8C-873F-B96D-F4E4-F9273AC5284A}"/>
                  </a:ext>
                </a:extLst>
              </p14:cNvPr>
              <p14:cNvContentPartPr/>
              <p14:nvPr/>
            </p14:nvContentPartPr>
            <p14:xfrm>
              <a:off x="7079478" y="2139529"/>
              <a:ext cx="284760" cy="1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4BED8C-873F-B96D-F4E4-F9273AC528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5478" y="2031529"/>
                <a:ext cx="392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28020B-CC34-61DB-AA49-7B587BF805AE}"/>
                  </a:ext>
                </a:extLst>
              </p14:cNvPr>
              <p14:cNvContentPartPr/>
              <p14:nvPr/>
            </p14:nvContentPartPr>
            <p14:xfrm>
              <a:off x="4292358" y="5928529"/>
              <a:ext cx="384840" cy="1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28020B-CC34-61DB-AA49-7B587BF805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38718" y="5820889"/>
                <a:ext cx="492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FBAA95-D9E0-80B4-6C6F-19BD4783E33E}"/>
                  </a:ext>
                </a:extLst>
              </p14:cNvPr>
              <p14:cNvContentPartPr/>
              <p14:nvPr/>
            </p14:nvContentPartPr>
            <p14:xfrm>
              <a:off x="4386318" y="4050049"/>
              <a:ext cx="406800" cy="23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FBAA95-D9E0-80B4-6C6F-19BD4783E3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32678" y="3942409"/>
                <a:ext cx="514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371C37-CEBF-D5F8-D124-7EC69DC6D27F}"/>
                  </a:ext>
                </a:extLst>
              </p14:cNvPr>
              <p14:cNvContentPartPr/>
              <p14:nvPr/>
            </p14:nvContentPartPr>
            <p14:xfrm>
              <a:off x="4397478" y="2452009"/>
              <a:ext cx="417240" cy="2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371C37-CEBF-D5F8-D124-7EC69DC6D2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43838" y="2344369"/>
                <a:ext cx="524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09E2FE-643E-B5D7-F2E4-8C787FC997B5}"/>
                  </a:ext>
                </a:extLst>
              </p14:cNvPr>
              <p14:cNvContentPartPr/>
              <p14:nvPr/>
            </p14:nvContentPartPr>
            <p14:xfrm>
              <a:off x="5621838" y="3763129"/>
              <a:ext cx="430920" cy="1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09E2FE-643E-B5D7-F2E4-8C787FC997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67838" y="3655129"/>
                <a:ext cx="5385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1E3852E-2D19-6545-13C4-D21F6B8CF160}"/>
                  </a:ext>
                </a:extLst>
              </p14:cNvPr>
              <p14:cNvContentPartPr/>
              <p14:nvPr/>
            </p14:nvContentPartPr>
            <p14:xfrm>
              <a:off x="5660718" y="2124049"/>
              <a:ext cx="350280" cy="14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1E3852E-2D19-6545-13C4-D21F6B8CF16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07078" y="2016049"/>
                <a:ext cx="457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26C0C4-2E72-1375-F789-988C3DE3C6BF}"/>
                  </a:ext>
                </a:extLst>
              </p14:cNvPr>
              <p14:cNvContentPartPr/>
              <p14:nvPr/>
            </p14:nvContentPartPr>
            <p14:xfrm>
              <a:off x="5550918" y="5607049"/>
              <a:ext cx="39060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26C0C4-2E72-1375-F789-988C3DE3C6B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96918" y="5499409"/>
                <a:ext cx="498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1F3563-2786-A25F-D06B-057247C28907}"/>
                  </a:ext>
                </a:extLst>
              </p14:cNvPr>
              <p14:cNvContentPartPr/>
              <p14:nvPr/>
            </p14:nvContentPartPr>
            <p14:xfrm>
              <a:off x="5531118" y="5883529"/>
              <a:ext cx="391680" cy="10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1F3563-2786-A25F-D06B-057247C289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77118" y="5775889"/>
                <a:ext cx="499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A975C0-B741-06A4-05BC-624887298B91}"/>
                  </a:ext>
                </a:extLst>
              </p14:cNvPr>
              <p14:cNvContentPartPr/>
              <p14:nvPr/>
            </p14:nvContentPartPr>
            <p14:xfrm>
              <a:off x="5612118" y="4056889"/>
              <a:ext cx="367560" cy="17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A975C0-B741-06A4-05BC-624887298B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58118" y="3948889"/>
                <a:ext cx="475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98257C4-B461-3D4F-8166-95B50CB9869F}"/>
                  </a:ext>
                </a:extLst>
              </p14:cNvPr>
              <p14:cNvContentPartPr/>
              <p14:nvPr/>
            </p14:nvContentPartPr>
            <p14:xfrm>
              <a:off x="5637318" y="2449489"/>
              <a:ext cx="428760" cy="7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98257C4-B461-3D4F-8166-95B50CB9869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83318" y="2341489"/>
                <a:ext cx="5364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69568C-5EC1-7E78-76DB-1B8B69406031}"/>
                  </a:ext>
                </a:extLst>
              </p14:cNvPr>
              <p14:cNvContentPartPr/>
              <p14:nvPr/>
            </p14:nvContentPartPr>
            <p14:xfrm>
              <a:off x="4275438" y="5141209"/>
              <a:ext cx="358920" cy="6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69568C-5EC1-7E78-76DB-1B8B694060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21438" y="5033209"/>
                <a:ext cx="466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4C63C9-1324-B1E1-87F0-609F82FBB05A}"/>
                  </a:ext>
                </a:extLst>
              </p14:cNvPr>
              <p14:cNvContentPartPr/>
              <p14:nvPr/>
            </p14:nvContentPartPr>
            <p14:xfrm>
              <a:off x="4307478" y="5594809"/>
              <a:ext cx="348480" cy="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4C63C9-1324-B1E1-87F0-609F82FBB05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53838" y="5486809"/>
                <a:ext cx="4561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612CDE-EFD9-EA19-63EF-3B0F31480CAB}"/>
                  </a:ext>
                </a:extLst>
              </p14:cNvPr>
              <p14:cNvContentPartPr/>
              <p14:nvPr/>
            </p14:nvContentPartPr>
            <p14:xfrm>
              <a:off x="4401438" y="3760609"/>
              <a:ext cx="446040" cy="12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612CDE-EFD9-EA19-63EF-3B0F31480CA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47438" y="3652969"/>
                <a:ext cx="5536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A70A25D-0FA7-977A-79F8-178D30285254}"/>
                  </a:ext>
                </a:extLst>
              </p14:cNvPr>
              <p14:cNvContentPartPr/>
              <p14:nvPr/>
            </p14:nvContentPartPr>
            <p14:xfrm>
              <a:off x="4480278" y="2117569"/>
              <a:ext cx="331560" cy="4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A70A25D-0FA7-977A-79F8-178D3028525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26278" y="2009569"/>
                <a:ext cx="4392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4A872E-B073-9C20-206A-237265373F8C}"/>
                  </a:ext>
                </a:extLst>
              </p14:cNvPr>
              <p14:cNvContentPartPr/>
              <p14:nvPr/>
            </p14:nvContentPartPr>
            <p14:xfrm>
              <a:off x="4407918" y="1728049"/>
              <a:ext cx="447120" cy="3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4A872E-B073-9C20-206A-237265373F8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54278" y="1620049"/>
                <a:ext cx="5547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321FE6-0352-5211-E81D-955222359E64}"/>
                  </a:ext>
                </a:extLst>
              </p14:cNvPr>
              <p14:cNvContentPartPr/>
              <p14:nvPr/>
            </p14:nvContentPartPr>
            <p14:xfrm>
              <a:off x="4363638" y="3296929"/>
              <a:ext cx="431280" cy="9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321FE6-0352-5211-E81D-955222359E6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09638" y="3188929"/>
                <a:ext cx="538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9255F9-C3C1-1AFE-AF66-3A1B762A2A6D}"/>
                  </a:ext>
                </a:extLst>
              </p14:cNvPr>
              <p14:cNvContentPartPr/>
              <p14:nvPr/>
            </p14:nvContentPartPr>
            <p14:xfrm>
              <a:off x="6993078" y="4051849"/>
              <a:ext cx="361800" cy="1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9255F9-C3C1-1AFE-AF66-3A1B762A2A6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39078" y="3943849"/>
                <a:ext cx="4694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302BA7-8102-A9D5-166B-AC8D1BFC88F4}"/>
                  </a:ext>
                </a:extLst>
              </p14:cNvPr>
              <p14:cNvContentPartPr/>
              <p14:nvPr/>
            </p14:nvContentPartPr>
            <p14:xfrm>
              <a:off x="7043478" y="2443009"/>
              <a:ext cx="315000" cy="21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302BA7-8102-A9D5-166B-AC8D1BFC88F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989838" y="2335009"/>
                <a:ext cx="422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B55D1E-2683-D66C-92AE-D9D377FD3C4C}"/>
                  </a:ext>
                </a:extLst>
              </p14:cNvPr>
              <p14:cNvContentPartPr/>
              <p14:nvPr/>
            </p14:nvContentPartPr>
            <p14:xfrm>
              <a:off x="7048878" y="1707529"/>
              <a:ext cx="300960" cy="15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B55D1E-2683-D66C-92AE-D9D377FD3C4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95238" y="1599889"/>
                <a:ext cx="4086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85703CD-D6ED-D497-0BA2-12DAB4D33378}"/>
                  </a:ext>
                </a:extLst>
              </p14:cNvPr>
              <p14:cNvContentPartPr/>
              <p14:nvPr/>
            </p14:nvContentPartPr>
            <p14:xfrm>
              <a:off x="6921438" y="5159209"/>
              <a:ext cx="348480" cy="13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85703CD-D6ED-D497-0BA2-12DAB4D3337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867798" y="5051569"/>
                <a:ext cx="456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AB090CB-FCC2-EC1E-8AF8-F17582C18B56}"/>
                  </a:ext>
                </a:extLst>
              </p14:cNvPr>
              <p14:cNvContentPartPr/>
              <p14:nvPr/>
            </p14:nvContentPartPr>
            <p14:xfrm>
              <a:off x="6903078" y="5914489"/>
              <a:ext cx="315360" cy="7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AB090CB-FCC2-EC1E-8AF8-F17582C18B5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849078" y="5806489"/>
                <a:ext cx="423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CB9A2BC-997B-93F8-428A-7F23121280EF}"/>
                  </a:ext>
                </a:extLst>
              </p14:cNvPr>
              <p14:cNvContentPartPr/>
              <p14:nvPr/>
            </p14:nvContentPartPr>
            <p14:xfrm>
              <a:off x="9939318" y="5909809"/>
              <a:ext cx="354960" cy="1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CB9A2BC-997B-93F8-428A-7F23121280E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85678" y="5801809"/>
                <a:ext cx="4626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DA21177-770D-14A0-1135-521FEFBE58A6}"/>
                  </a:ext>
                </a:extLst>
              </p14:cNvPr>
              <p14:cNvContentPartPr/>
              <p14:nvPr/>
            </p14:nvContentPartPr>
            <p14:xfrm>
              <a:off x="10009518" y="4037809"/>
              <a:ext cx="353880" cy="7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DA21177-770D-14A0-1135-521FEFBE58A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55878" y="3929809"/>
                <a:ext cx="461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FB49F93-B5E8-000D-B0AE-65CB34CD1E96}"/>
                  </a:ext>
                </a:extLst>
              </p14:cNvPr>
              <p14:cNvContentPartPr/>
              <p14:nvPr/>
            </p14:nvContentPartPr>
            <p14:xfrm>
              <a:off x="10094478" y="2462449"/>
              <a:ext cx="329400" cy="14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B49F93-B5E8-000D-B0AE-65CB34CD1E9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040478" y="2354809"/>
                <a:ext cx="4370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2AE28D8-81C3-C68D-473D-2B2730BAD43D}"/>
                  </a:ext>
                </a:extLst>
              </p14:cNvPr>
              <p14:cNvContentPartPr/>
              <p14:nvPr/>
            </p14:nvContentPartPr>
            <p14:xfrm>
              <a:off x="11000598" y="5896849"/>
              <a:ext cx="370080" cy="2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2AE28D8-81C3-C68D-473D-2B2730BAD43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946958" y="5788849"/>
                <a:ext cx="4777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3A4224-52E5-62BF-5435-6F18225F632D}"/>
                  </a:ext>
                </a:extLst>
              </p14:cNvPr>
              <p14:cNvContentPartPr/>
              <p14:nvPr/>
            </p14:nvContentPartPr>
            <p14:xfrm>
              <a:off x="11079078" y="4004689"/>
              <a:ext cx="368640" cy="23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3A4224-52E5-62BF-5435-6F18225F632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025078" y="3897049"/>
                <a:ext cx="4762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4201DDE-4E06-90A5-BC90-6CD11F38ADA9}"/>
                  </a:ext>
                </a:extLst>
              </p14:cNvPr>
              <p14:cNvContentPartPr/>
              <p14:nvPr/>
            </p14:nvContentPartPr>
            <p14:xfrm>
              <a:off x="11153238" y="2432209"/>
              <a:ext cx="448920" cy="2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4201DDE-4E06-90A5-BC90-6CD11F38ADA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099598" y="2324209"/>
                <a:ext cx="5565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61D53FF-07C1-4B03-05D8-BEC1F089E91C}"/>
                  </a:ext>
                </a:extLst>
              </p14:cNvPr>
              <p14:cNvContentPartPr/>
              <p14:nvPr/>
            </p14:nvContentPartPr>
            <p14:xfrm>
              <a:off x="11068638" y="5605249"/>
              <a:ext cx="345960" cy="3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61D53FF-07C1-4B03-05D8-BEC1F089E91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014998" y="5497609"/>
                <a:ext cx="453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FB4D7E-CAD9-443B-CB2E-950EB29548A6}"/>
                  </a:ext>
                </a:extLst>
              </p14:cNvPr>
              <p14:cNvContentPartPr/>
              <p14:nvPr/>
            </p14:nvContentPartPr>
            <p14:xfrm>
              <a:off x="11111478" y="3724969"/>
              <a:ext cx="334800" cy="6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FB4D7E-CAD9-443B-CB2E-950EB29548A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057478" y="3617329"/>
                <a:ext cx="442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8CEB7C1-F3C2-3953-F44A-8143D3E65BC8}"/>
                  </a:ext>
                </a:extLst>
              </p14:cNvPr>
              <p14:cNvContentPartPr/>
              <p14:nvPr/>
            </p14:nvContentPartPr>
            <p14:xfrm>
              <a:off x="11220918" y="2144569"/>
              <a:ext cx="318240" cy="15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8CEB7C1-F3C2-3953-F44A-8143D3E65BC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167278" y="2036929"/>
                <a:ext cx="4258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879ADC-0C93-D6D7-B53A-6153F44A16CF}"/>
                  </a:ext>
                </a:extLst>
              </p14:cNvPr>
              <p14:cNvContentPartPr/>
              <p14:nvPr/>
            </p14:nvContentPartPr>
            <p14:xfrm>
              <a:off x="9963078" y="5607409"/>
              <a:ext cx="399960" cy="6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879ADC-0C93-D6D7-B53A-6153F44A16C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09078" y="5499409"/>
                <a:ext cx="5076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60567D8-C2E0-9305-0371-E0E797CFC2B4}"/>
                  </a:ext>
                </a:extLst>
              </p14:cNvPr>
              <p14:cNvContentPartPr/>
              <p14:nvPr/>
            </p14:nvContentPartPr>
            <p14:xfrm>
              <a:off x="9991158" y="3739009"/>
              <a:ext cx="393120" cy="1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60567D8-C2E0-9305-0371-E0E797CFC2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937518" y="3631369"/>
                <a:ext cx="500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E9DF6E0-1C0D-BB44-6F79-BA5F5741059B}"/>
                  </a:ext>
                </a:extLst>
              </p14:cNvPr>
              <p14:cNvContentPartPr/>
              <p14:nvPr/>
            </p14:nvContentPartPr>
            <p14:xfrm>
              <a:off x="10094478" y="2139169"/>
              <a:ext cx="355320" cy="23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E9DF6E0-1C0D-BB44-6F79-BA5F5741059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40838" y="2031529"/>
                <a:ext cx="46296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1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297DC-D211-C8F0-D711-1DE2626E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99169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Conclusion</a:t>
            </a:r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202" name="Isosceles Triangle 820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3" name="Rectangle 820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925557-E64A-B6A7-1441-4040D6D8F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3480" y="1037100"/>
            <a:ext cx="10055809" cy="54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6515-DB04-EE2C-4BEA-AD3806DA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114" y="3739599"/>
            <a:ext cx="4917751" cy="2537154"/>
          </a:xfrm>
        </p:spPr>
        <p:txBody>
          <a:bodyPr>
            <a:normAutofit/>
          </a:bodyPr>
          <a:lstStyle/>
          <a:p>
            <a:r>
              <a:rPr lang="en-CA" sz="1200" dirty="0"/>
              <a:t>Our Prediction:</a:t>
            </a:r>
          </a:p>
          <a:p>
            <a:pPr lvl="1"/>
            <a:r>
              <a:rPr lang="en-CA" sz="1200" dirty="0"/>
              <a:t>8-state would be worst</a:t>
            </a:r>
          </a:p>
          <a:p>
            <a:pPr lvl="1"/>
            <a:r>
              <a:rPr lang="en-CA" sz="1200" dirty="0"/>
              <a:t>40-state would be best</a:t>
            </a:r>
          </a:p>
          <a:p>
            <a:pPr lvl="1"/>
            <a:r>
              <a:rPr lang="en-CA" sz="1200" dirty="0"/>
              <a:t>24-state would be the best choice</a:t>
            </a:r>
          </a:p>
          <a:p>
            <a:r>
              <a:rPr lang="en-CA" sz="1200" dirty="0"/>
              <a:t>24-state model performed comparatively to the 40-state model</a:t>
            </a:r>
          </a:p>
          <a:p>
            <a:r>
              <a:rPr lang="en-CA" sz="1200" dirty="0"/>
              <a:t>24-state model is simpler </a:t>
            </a:r>
          </a:p>
          <a:p>
            <a:r>
              <a:rPr lang="en-CA" sz="1200" dirty="0"/>
              <a:t>Our choice of 24 state was reinforced</a:t>
            </a:r>
          </a:p>
          <a:p>
            <a:endParaRPr lang="en-CA" sz="1200" dirty="0"/>
          </a:p>
        </p:txBody>
      </p:sp>
      <p:grpSp>
        <p:nvGrpSpPr>
          <p:cNvPr id="8205" name="Group 820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06" name="Rectangle 820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7" name="Isosceles Triangle 820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402C-3CD3-2452-93B7-B60A5FD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CA"/>
              <a:t>Introduction</a:t>
            </a:r>
            <a:endParaRPr lang="en-CA" dirty="0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E9432B2-65D1-6685-E545-438C110F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Hidden Markov Modeling (HMM) for anomaly detection</a:t>
            </a: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Supervisory control systems : Automation of critical infrastructure</a:t>
            </a: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Multivariate time series of Global Electricity Usage  </a:t>
            </a:r>
          </a:p>
          <a:p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Use of Principal Component Analysis (PCA) </a:t>
            </a:r>
          </a:p>
          <a:p>
            <a:pPr lvl="1"/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Training Models using PC’s </a:t>
            </a: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Time window </a:t>
            </a:r>
          </a:p>
          <a:p>
            <a:pPr lvl="1"/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Tuesday 03:00 – 06:00</a:t>
            </a:r>
          </a:p>
        </p:txBody>
      </p:sp>
    </p:spTree>
    <p:extLst>
      <p:ext uri="{BB962C8B-B14F-4D97-AF65-F5344CB8AC3E}">
        <p14:creationId xmlns:p14="http://schemas.microsoft.com/office/powerpoint/2010/main" val="65281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C5B6939-DE9E-3CE5-023B-C313BCB07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B2B8F-8C54-B02F-9659-D353DC1A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3200" dirty="0"/>
              <a:t>Response Variable Analysis Via PCA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C5E4-5762-B54C-EC0E-9521A7B4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425123" cy="3207258"/>
          </a:xfrm>
        </p:spPr>
        <p:txBody>
          <a:bodyPr anchor="t">
            <a:normAutofit/>
          </a:bodyPr>
          <a:lstStyle/>
          <a:p>
            <a:r>
              <a:rPr lang="en-CA" sz="2000" dirty="0"/>
              <a:t>Feature analysis technique</a:t>
            </a:r>
          </a:p>
          <a:p>
            <a:pPr lvl="1"/>
            <a:r>
              <a:rPr lang="en-CA" sz="2000" dirty="0"/>
              <a:t>Useful for feature analysis</a:t>
            </a:r>
          </a:p>
          <a:p>
            <a:pPr lvl="1"/>
            <a:r>
              <a:rPr lang="en-CA" sz="2000" dirty="0"/>
              <a:t>Can be used to reduce dimensionality</a:t>
            </a:r>
          </a:p>
          <a:p>
            <a:r>
              <a:rPr lang="en-CA" sz="2000" dirty="0"/>
              <a:t>Principal components are linear combinations of the original features</a:t>
            </a:r>
          </a:p>
          <a:p>
            <a:r>
              <a:rPr lang="en-CA" sz="2000" dirty="0"/>
              <a:t>Principal components are completely uncorrelated</a:t>
            </a:r>
          </a:p>
          <a:p>
            <a:r>
              <a:rPr lang="en-CA" sz="2000" dirty="0"/>
              <a:t>Helps to reveal what features explain the data’s variation </a:t>
            </a:r>
            <a:endParaRPr lang="en-CA" sz="1300" dirty="0"/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23581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85C987D2-7173-4E3E-8050-66B337EE3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67ACD7-4D19-D48F-16EE-3763353DA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447" y="1165529"/>
            <a:ext cx="4408655" cy="70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Freeform 44">
            <a:extLst>
              <a:ext uri="{FF2B5EF4-FFF2-40B4-BE49-F238E27FC236}">
                <a16:creationId xmlns:a16="http://schemas.microsoft.com/office/drawing/2014/main" id="{C2BE09AA-2EBF-4AE1-A44F-00DE1F460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12CBB1B2-298B-4D88-B306-3976FCDF1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99196" y="635715"/>
            <a:ext cx="5852722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D93F8-DFFB-EFBA-DAB6-29CB108F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4328"/>
            <a:ext cx="5300553" cy="1205821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rgbClr val="FEFFFF"/>
                </a:solidFill>
              </a:rPr>
              <a:t>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78263D-9C61-1E77-0D6A-5B75741E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6750" y="2529756"/>
            <a:ext cx="2876296" cy="18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6C3E6D2B-5382-83E4-ABD9-4216E278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418" y="4961222"/>
            <a:ext cx="4404635" cy="8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ECC0-BA15-D90A-820B-5827F4BB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094" y="2490436"/>
            <a:ext cx="5852722" cy="3567173"/>
          </a:xfrm>
        </p:spPr>
        <p:txBody>
          <a:bodyPr>
            <a:normAutofit/>
          </a:bodyPr>
          <a:lstStyle/>
          <a:p>
            <a:r>
              <a:rPr lang="en-CA" sz="2400" dirty="0"/>
              <a:t>PC1-PC3 : Explains 68.55% of total variance in the data</a:t>
            </a:r>
          </a:p>
          <a:p>
            <a:r>
              <a:rPr lang="en-CA" sz="2400" dirty="0"/>
              <a:t>PC1: </a:t>
            </a:r>
            <a:r>
              <a:rPr lang="en-CA" sz="2400" dirty="0" err="1"/>
              <a:t>Global_intensity</a:t>
            </a:r>
            <a:r>
              <a:rPr lang="en-CA" sz="2400" dirty="0"/>
              <a:t>, </a:t>
            </a:r>
            <a:r>
              <a:rPr lang="en-CA" sz="2400" dirty="0" err="1"/>
              <a:t>Global_active_power</a:t>
            </a:r>
            <a:r>
              <a:rPr lang="en-CA" sz="2400" dirty="0"/>
              <a:t> and Sub_metering_3</a:t>
            </a:r>
          </a:p>
          <a:p>
            <a:pPr lvl="1"/>
            <a:r>
              <a:rPr lang="en-CA" sz="2000" dirty="0"/>
              <a:t>Highest impact features</a:t>
            </a:r>
          </a:p>
          <a:p>
            <a:r>
              <a:rPr lang="en-CA" sz="2400" dirty="0"/>
              <a:t>PC2: </a:t>
            </a:r>
            <a:r>
              <a:rPr lang="en-CA" sz="2400" dirty="0" err="1"/>
              <a:t>Global_reactive_power</a:t>
            </a:r>
            <a:endParaRPr lang="en-CA" sz="2400" dirty="0"/>
          </a:p>
          <a:p>
            <a:r>
              <a:rPr lang="en-CA" sz="2400" dirty="0"/>
              <a:t>How do we choose features?</a:t>
            </a:r>
          </a:p>
        </p:txBody>
      </p:sp>
    </p:spTree>
    <p:extLst>
      <p:ext uri="{BB962C8B-B14F-4D97-AF65-F5344CB8AC3E}">
        <p14:creationId xmlns:p14="http://schemas.microsoft.com/office/powerpoint/2010/main" val="200102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27B21-6283-D252-A7CF-4B7C6B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How do we choose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DA92-1081-45B0-B5D2-7A602E28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138" y="640081"/>
            <a:ext cx="6848715" cy="3023541"/>
          </a:xfrm>
        </p:spPr>
        <p:txBody>
          <a:bodyPr anchor="ctr">
            <a:normAutofit fontScale="92500" lnSpcReduction="10000"/>
          </a:bodyPr>
          <a:lstStyle/>
          <a:p>
            <a:r>
              <a:rPr lang="en-CA" sz="2000" dirty="0"/>
              <a:t>Creative approach (Suggested by Amir)</a:t>
            </a:r>
          </a:p>
          <a:p>
            <a:r>
              <a:rPr lang="en-CA" sz="2000" dirty="0"/>
              <a:t>Think of loading values as a matrix</a:t>
            </a:r>
          </a:p>
          <a:p>
            <a:r>
              <a:rPr lang="en-CA" sz="2000" dirty="0"/>
              <a:t>Variance values corresponding to each PC as a column vector</a:t>
            </a:r>
          </a:p>
          <a:p>
            <a:r>
              <a:rPr lang="en-CA" sz="2000" dirty="0"/>
              <a:t>Perform matrix multiplication</a:t>
            </a:r>
          </a:p>
          <a:p>
            <a:pPr lvl="1"/>
            <a:r>
              <a:rPr lang="en-CA" sz="1600" dirty="0"/>
              <a:t>Creates feature variance </a:t>
            </a:r>
          </a:p>
          <a:p>
            <a:r>
              <a:rPr lang="en-CA" sz="2000" b="1" dirty="0"/>
              <a:t>Features with the greatest impact on data variation:</a:t>
            </a:r>
            <a:r>
              <a:rPr lang="en-CA" sz="2000" dirty="0"/>
              <a:t> </a:t>
            </a:r>
          </a:p>
          <a:p>
            <a:pPr lvl="1"/>
            <a:r>
              <a:rPr lang="en-CA" sz="1600" dirty="0"/>
              <a:t>1) Sub_metering_2            -	0.3044</a:t>
            </a:r>
          </a:p>
          <a:p>
            <a:pPr lvl="1"/>
            <a:r>
              <a:rPr lang="en-CA" sz="1600" dirty="0"/>
              <a:t>2) </a:t>
            </a:r>
            <a:r>
              <a:rPr lang="en-CA" sz="1600" dirty="0" err="1"/>
              <a:t>Global_active_power</a:t>
            </a:r>
            <a:r>
              <a:rPr lang="en-CA" sz="1600" dirty="0"/>
              <a:t>   -	0.2206</a:t>
            </a:r>
          </a:p>
          <a:p>
            <a:pPr lvl="1"/>
            <a:r>
              <a:rPr lang="en-CA" sz="1600" dirty="0"/>
              <a:t>3) Voltage		0.2031</a:t>
            </a:r>
          </a:p>
          <a:p>
            <a:pPr lvl="1"/>
            <a:r>
              <a:rPr lang="en-CA" sz="1600" dirty="0"/>
              <a:t>4) </a:t>
            </a:r>
            <a:r>
              <a:rPr lang="en-CA" sz="1600" dirty="0" err="1"/>
              <a:t>Global_intensity</a:t>
            </a:r>
            <a:r>
              <a:rPr lang="en-CA" sz="1600" dirty="0"/>
              <a:t>            -	0.1981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5F8225F-EC1A-E971-1C41-BCA9F098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4219107"/>
            <a:ext cx="7234989" cy="1347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ABB1C-3B04-B41D-261E-8CF4FD35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47" y="4424218"/>
            <a:ext cx="1402818" cy="1068502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B73A819A-F49B-CFEA-093A-E8CD53B17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2068" y="5788436"/>
            <a:ext cx="3949650" cy="63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4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ADC0-9142-E145-9048-5EDB03C0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Alternative Approach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2BAAA-FFCC-5643-2514-C48D1BA56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37399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20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1F186-585E-05BB-A936-EFFDD14D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CA" sz="3200"/>
              <a:t>Observation Time Window</a:t>
            </a:r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CFC3-DC30-106D-C540-B7CACC1B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fontScale="92500" lnSpcReduction="20000"/>
          </a:bodyPr>
          <a:lstStyle/>
          <a:p>
            <a:r>
              <a:rPr lang="en-CA" sz="1800" dirty="0"/>
              <a:t>Choice : Tuesday (heart of the work week)</a:t>
            </a:r>
          </a:p>
          <a:p>
            <a:r>
              <a:rPr lang="en-CA" sz="1800" dirty="0"/>
              <a:t>In these graphs we noticed an inverse relationship</a:t>
            </a:r>
          </a:p>
          <a:p>
            <a:pPr lvl="1"/>
            <a:r>
              <a:rPr lang="en-CA" sz="1500" dirty="0"/>
              <a:t>Smoothened Global Intensity vs Time</a:t>
            </a:r>
          </a:p>
          <a:p>
            <a:pPr lvl="1"/>
            <a:r>
              <a:rPr lang="en-CA" sz="1500" dirty="0"/>
              <a:t>Smoothened PC1 vs Time</a:t>
            </a:r>
          </a:p>
          <a:p>
            <a:r>
              <a:rPr lang="en-CA" sz="1800" dirty="0"/>
              <a:t>Time : 03:00 – 06:00 </a:t>
            </a:r>
          </a:p>
          <a:p>
            <a:pPr lvl="1"/>
            <a:r>
              <a:rPr lang="en-CA" sz="1500" dirty="0"/>
              <a:t>Relatively calm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F6ABA4-74EA-8213-9BC0-AA5494FB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234" y="2729397"/>
            <a:ext cx="5401339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49BF8B8-66D5-E0BF-D324-69EDC9C2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2794" y="2873781"/>
            <a:ext cx="5935035" cy="31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6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EAB27-D529-F0B3-77B8-CEDCF475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dirty="0"/>
              <a:t>Smoothened PC1: Tuesday, 03:00 – 06:00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89A6CD-B8CC-E5AC-5F8E-D42C351F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298894"/>
            <a:ext cx="7772400" cy="4167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9BAC2-942D-46C0-E614-58E138831706}"/>
              </a:ext>
            </a:extLst>
          </p:cNvPr>
          <p:cNvSpPr txBox="1"/>
          <p:nvPr/>
        </p:nvSpPr>
        <p:spPr>
          <a:xfrm>
            <a:off x="9084811" y="2782669"/>
            <a:ext cx="291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amount of variation</a:t>
            </a:r>
          </a:p>
        </p:txBody>
      </p:sp>
    </p:spTree>
    <p:extLst>
      <p:ext uri="{BB962C8B-B14F-4D97-AF65-F5344CB8AC3E}">
        <p14:creationId xmlns:p14="http://schemas.microsoft.com/office/powerpoint/2010/main" val="339046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1B13A-E7F3-C2DA-F17F-5DB5FABF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5400"/>
              <a:t>Data Partitioning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E44C-2533-22FE-7216-0668F2A35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CA" sz="2200" dirty="0"/>
              <a:t>70:30 Train to Test</a:t>
            </a:r>
          </a:p>
          <a:p>
            <a:r>
              <a:rPr lang="en-CA" sz="2200" dirty="0"/>
              <a:t>Sequence is important!</a:t>
            </a:r>
          </a:p>
          <a:p>
            <a:r>
              <a:rPr lang="en-CA" sz="2200" dirty="0"/>
              <a:t>Train</a:t>
            </a:r>
          </a:p>
          <a:p>
            <a:pPr lvl="1"/>
            <a:r>
              <a:rPr lang="en-CA" sz="2200" dirty="0"/>
              <a:t>107 </a:t>
            </a:r>
            <a:r>
              <a:rPr lang="en-CA" sz="2200" b="1" dirty="0"/>
              <a:t>contiguous</a:t>
            </a:r>
            <a:r>
              <a:rPr lang="en-CA" sz="2200" dirty="0"/>
              <a:t> weeks</a:t>
            </a:r>
          </a:p>
          <a:p>
            <a:pPr lvl="1"/>
            <a:r>
              <a:rPr lang="en-CA" sz="2200" dirty="0"/>
              <a:t>Starting late 2006 - 2008</a:t>
            </a:r>
          </a:p>
          <a:p>
            <a:r>
              <a:rPr lang="en-CA" sz="2200" dirty="0"/>
              <a:t>Test </a:t>
            </a:r>
          </a:p>
          <a:p>
            <a:pPr lvl="1"/>
            <a:r>
              <a:rPr lang="en-CA" sz="2200" dirty="0"/>
              <a:t>47 </a:t>
            </a:r>
            <a:r>
              <a:rPr lang="en-CA" sz="2200" b="1" dirty="0"/>
              <a:t>contiguous</a:t>
            </a:r>
            <a:r>
              <a:rPr lang="en-CA" sz="2200" dirty="0"/>
              <a:t> weeks beginning at the start of 2009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02A32BFC-74A6-9E2D-2989-0C1CC0E4B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75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563</Words>
  <Application>Microsoft Macintosh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Term Project</vt:lpstr>
      <vt:lpstr>Introduction</vt:lpstr>
      <vt:lpstr>Response Variable Analysis Via PCA</vt:lpstr>
      <vt:lpstr>Results</vt:lpstr>
      <vt:lpstr>How do we choose features?</vt:lpstr>
      <vt:lpstr>Alternative Approach </vt:lpstr>
      <vt:lpstr>Observation Time Window</vt:lpstr>
      <vt:lpstr>Smoothened PC1: Tuesday, 03:00 – 06:00</vt:lpstr>
      <vt:lpstr>Data Partitioning </vt:lpstr>
      <vt:lpstr>HMM Training and Assessment: Train Data</vt:lpstr>
      <vt:lpstr>Performance on Test Data</vt:lpstr>
      <vt:lpstr>Best Choice : 24-State Model</vt:lpstr>
      <vt:lpstr>Anomaly Detection : Most to least</vt:lpstr>
      <vt:lpstr>Anomaly Detection : Most to least</vt:lpstr>
      <vt:lpstr>Anomaly Detection : Most to least</vt:lpstr>
      <vt:lpstr>Summary inspection…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Harsh Behal</dc:creator>
  <cp:lastModifiedBy>Michael Kuby</cp:lastModifiedBy>
  <cp:revision>4</cp:revision>
  <dcterms:created xsi:type="dcterms:W3CDTF">2022-11-29T19:55:48Z</dcterms:created>
  <dcterms:modified xsi:type="dcterms:W3CDTF">2022-12-03T22:11:25Z</dcterms:modified>
</cp:coreProperties>
</file>