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1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4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40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33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07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8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96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16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1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3475-EB2A-4A08-BDBE-C3DF87628413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0671-409C-4A72-8D44-BEB9DB970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10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98492" y="1680883"/>
            <a:ext cx="954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 Recovery Part-2</a:t>
            </a:r>
            <a:endParaRPr lang="zh-TW" altLang="en-US" sz="7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48315" y="3899647"/>
            <a:ext cx="5647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郭孟儒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1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-85165"/>
            <a:ext cx="6048375" cy="28194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4534271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4QAM-Time Recovery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Clock Drift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Dual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Output Power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6" y="234676"/>
            <a:ext cx="4467225" cy="42005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0" y="2621859"/>
            <a:ext cx="4991100" cy="1866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072" y="3447236"/>
            <a:ext cx="5335867" cy="37334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85552" y="3447236"/>
            <a:ext cx="4341348" cy="3302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7933765" y="4316506"/>
            <a:ext cx="2480235" cy="3630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975972" y="4821138"/>
            <a:ext cx="2480235" cy="3630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956268" y="5869602"/>
            <a:ext cx="2480235" cy="3630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975971" y="5305756"/>
            <a:ext cx="2480235" cy="3630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72" y="1138237"/>
            <a:ext cx="9744917" cy="45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80" y="781634"/>
            <a:ext cx="10144125" cy="4891321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5163671" y="2581835"/>
            <a:ext cx="336176" cy="363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721223" y="2581835"/>
            <a:ext cx="309283" cy="363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484640" y="2433917"/>
            <a:ext cx="327602" cy="564776"/>
            <a:chOff x="3484640" y="2433917"/>
            <a:chExt cx="327602" cy="564776"/>
          </a:xfrm>
        </p:grpSpPr>
        <p:sp>
          <p:nvSpPr>
            <p:cNvPr id="3" name="手繪多邊形 2"/>
            <p:cNvSpPr/>
            <p:nvPr/>
          </p:nvSpPr>
          <p:spPr>
            <a:xfrm>
              <a:off x="3484640" y="2433917"/>
              <a:ext cx="327602" cy="403412"/>
            </a:xfrm>
            <a:custGeom>
              <a:avLst/>
              <a:gdLst>
                <a:gd name="connsiteX0" fmla="*/ 3156 w 559358"/>
                <a:gd name="connsiteY0" fmla="*/ 311474 h 755227"/>
                <a:gd name="connsiteX1" fmla="*/ 56944 w 559358"/>
                <a:gd name="connsiteY1" fmla="*/ 69427 h 755227"/>
                <a:gd name="connsiteX2" fmla="*/ 393120 w 559358"/>
                <a:gd name="connsiteY2" fmla="*/ 15639 h 755227"/>
                <a:gd name="connsiteX3" fmla="*/ 554485 w 559358"/>
                <a:gd name="connsiteY3" fmla="*/ 311474 h 755227"/>
                <a:gd name="connsiteX4" fmla="*/ 218309 w 559358"/>
                <a:gd name="connsiteY4" fmla="*/ 513180 h 755227"/>
                <a:gd name="connsiteX5" fmla="*/ 245203 w 559358"/>
                <a:gd name="connsiteY5" fmla="*/ 755227 h 755227"/>
                <a:gd name="connsiteX6" fmla="*/ 245203 w 559358"/>
                <a:gd name="connsiteY6" fmla="*/ 755227 h 75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358" h="755227">
                  <a:moveTo>
                    <a:pt x="3156" y="311474"/>
                  </a:moveTo>
                  <a:cubicBezTo>
                    <a:pt x="-2447" y="215103"/>
                    <a:pt x="-8050" y="118733"/>
                    <a:pt x="56944" y="69427"/>
                  </a:cubicBezTo>
                  <a:cubicBezTo>
                    <a:pt x="121938" y="20121"/>
                    <a:pt x="310197" y="-24702"/>
                    <a:pt x="393120" y="15639"/>
                  </a:cubicBezTo>
                  <a:cubicBezTo>
                    <a:pt x="476043" y="55980"/>
                    <a:pt x="583620" y="228551"/>
                    <a:pt x="554485" y="311474"/>
                  </a:cubicBezTo>
                  <a:cubicBezTo>
                    <a:pt x="525350" y="394397"/>
                    <a:pt x="269856" y="439221"/>
                    <a:pt x="218309" y="513180"/>
                  </a:cubicBezTo>
                  <a:cubicBezTo>
                    <a:pt x="166762" y="587139"/>
                    <a:pt x="245203" y="755227"/>
                    <a:pt x="245203" y="755227"/>
                  </a:cubicBezTo>
                  <a:lnTo>
                    <a:pt x="245203" y="755227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608100" y="2891117"/>
              <a:ext cx="80682" cy="1075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96741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16QAM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-Time Recovery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Clock Drift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absolute sampler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with ISI program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2634503"/>
            <a:ext cx="6172200" cy="3390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3753" y="833718"/>
            <a:ext cx="44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3" y="1203050"/>
            <a:ext cx="6486525" cy="9525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23" y="3372988"/>
            <a:ext cx="5970495" cy="97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20" y="96090"/>
            <a:ext cx="80391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7" y="896471"/>
            <a:ext cx="5476875" cy="487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64" y="896471"/>
            <a:ext cx="5505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12756"/>
            <a:ext cx="5467350" cy="4486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21" y="1212756"/>
            <a:ext cx="4990546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26" y="-1169467"/>
            <a:ext cx="12868780" cy="7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7" y="5615828"/>
            <a:ext cx="4857750" cy="7143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57380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4PAM-Time Recovery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Clock Drift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by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cluster variance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program(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not well in channel effect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461"/>
            <a:ext cx="6162675" cy="483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457" y="1855694"/>
            <a:ext cx="6296025" cy="48039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68788" y="4572000"/>
            <a:ext cx="4894730" cy="2087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50934" y="1486362"/>
            <a:ext cx="319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Period offset=10kHz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767824" y="5472953"/>
            <a:ext cx="1296800" cy="336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10707" y="3146612"/>
            <a:ext cx="2098022" cy="25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0707" y="4572000"/>
            <a:ext cx="2098022" cy="25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0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3" y="-1"/>
            <a:ext cx="9453281" cy="39803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960" y="2380128"/>
            <a:ext cx="4902085" cy="41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0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4PAM-Time Recovery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Clock Drift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 Power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with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ISI channel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program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615762"/>
            <a:ext cx="6149218" cy="50185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602" y="2230811"/>
            <a:ext cx="5848350" cy="4467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2694" y="3146612"/>
            <a:ext cx="1398494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34115" y="4867835"/>
            <a:ext cx="4705920" cy="169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66087" y="1799715"/>
            <a:ext cx="319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Period offset=10kHz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66087" y="2393576"/>
            <a:ext cx="749113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6" y="5894714"/>
            <a:ext cx="5295900" cy="542925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H="1">
            <a:off x="5503198" y="5826778"/>
            <a:ext cx="1062889" cy="197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10" y="402851"/>
            <a:ext cx="6584577" cy="58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0" y="542085"/>
            <a:ext cx="6038850" cy="5343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0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4QAM-Time Recovery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Clock Offset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 Power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with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ISI channel program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85" y="542085"/>
            <a:ext cx="6134100" cy="3581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85" y="3690377"/>
            <a:ext cx="6257925" cy="34575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70494" y="4787153"/>
            <a:ext cx="5545791" cy="1963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836024" y="1869141"/>
            <a:ext cx="5943600" cy="1821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064624" y="5944721"/>
            <a:ext cx="1815352" cy="200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3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19062"/>
            <a:ext cx="11249025" cy="6619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74" y="3433762"/>
            <a:ext cx="3571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21023" y="94129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4QAM-Time Recovery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Clock Drift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 Power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with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ISI channel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program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" y="463461"/>
            <a:ext cx="6775077" cy="50064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18" y="463461"/>
            <a:ext cx="7660621" cy="31380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8" y="3457575"/>
            <a:ext cx="6553200" cy="34004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1671" y="632012"/>
            <a:ext cx="726141" cy="20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320118" y="632012"/>
            <a:ext cx="3765176" cy="1035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20117" y="4450976"/>
            <a:ext cx="4840941" cy="190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1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1" y="230281"/>
            <a:ext cx="10906125" cy="6343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98" y="3325906"/>
            <a:ext cx="35242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74</Words>
  <Application>Microsoft Office PowerPoint</Application>
  <PresentationFormat>寬螢幕</PresentationFormat>
  <Paragraphs>10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 Unicode MS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郭孟儒</dc:creator>
  <cp:lastModifiedBy>郭孟儒</cp:lastModifiedBy>
  <cp:revision>31</cp:revision>
  <dcterms:created xsi:type="dcterms:W3CDTF">2016-07-18T03:31:29Z</dcterms:created>
  <dcterms:modified xsi:type="dcterms:W3CDTF">2016-07-20T03:56:37Z</dcterms:modified>
</cp:coreProperties>
</file>