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3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CD4B-9A11-4489-B7BB-204CD7D98D47}" type="datetimeFigureOut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B33-88DA-49FC-82D0-CD5FD82C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90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CD4B-9A11-4489-B7BB-204CD7D98D47}" type="datetimeFigureOut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B33-88DA-49FC-82D0-CD5FD82C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5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CD4B-9A11-4489-B7BB-204CD7D98D47}" type="datetimeFigureOut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B33-88DA-49FC-82D0-CD5FD82C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11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CD4B-9A11-4489-B7BB-204CD7D98D47}" type="datetimeFigureOut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B33-88DA-49FC-82D0-CD5FD82C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39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CD4B-9A11-4489-B7BB-204CD7D98D47}" type="datetimeFigureOut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B33-88DA-49FC-82D0-CD5FD82C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53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CD4B-9A11-4489-B7BB-204CD7D98D47}" type="datetimeFigureOut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B33-88DA-49FC-82D0-CD5FD82C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29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CD4B-9A11-4489-B7BB-204CD7D98D47}" type="datetimeFigureOut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B33-88DA-49FC-82D0-CD5FD82C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77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CD4B-9A11-4489-B7BB-204CD7D98D47}" type="datetimeFigureOut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B33-88DA-49FC-82D0-CD5FD82C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07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CD4B-9A11-4489-B7BB-204CD7D98D47}" type="datetimeFigureOut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B33-88DA-49FC-82D0-CD5FD82C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67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CD4B-9A11-4489-B7BB-204CD7D98D47}" type="datetimeFigureOut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B33-88DA-49FC-82D0-CD5FD82C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56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CD4B-9A11-4489-B7BB-204CD7D98D47}" type="datetimeFigureOut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B33-88DA-49FC-82D0-CD5FD82C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4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CD4B-9A11-4489-B7BB-204CD7D98D47}" type="datetimeFigureOut">
              <a:rPr lang="zh-TW" altLang="en-US" smtClean="0"/>
              <a:t>2016/7/27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0B33-88DA-49FC-82D0-CD5FD82C10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82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62317" y="2191869"/>
            <a:ext cx="1145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Main IQI_DM _SRRC &amp; </a:t>
            </a:r>
            <a:r>
              <a:rPr lang="en-US" altLang="zh-TW" sz="3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QPSK_Output</a:t>
            </a:r>
            <a:r>
              <a:rPr lang="en-US" altLang="zh-TW" sz="3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power test</a:t>
            </a:r>
            <a:endParaRPr lang="zh-TW" altLang="en-US" sz="3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26541" y="4061012"/>
            <a:ext cx="4760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報告人</a:t>
            </a:r>
            <a:r>
              <a:rPr lang="en-US" altLang="zh-TW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郭孟儒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0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79" y="5020450"/>
            <a:ext cx="4033703" cy="67409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47918" y="9413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4QAM TX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493" y="1110487"/>
            <a:ext cx="7421034" cy="43195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18" y="942465"/>
            <a:ext cx="4981575" cy="4267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057" y="2860681"/>
            <a:ext cx="1466850" cy="4095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68435" y="2860681"/>
            <a:ext cx="1356472" cy="409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32881" y="5475158"/>
            <a:ext cx="2144837" cy="219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42047" y="147918"/>
            <a:ext cx="28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4QAM  RX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0" y="634253"/>
            <a:ext cx="6905625" cy="4191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614" y="517250"/>
            <a:ext cx="4437810" cy="384336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74" y="5459506"/>
            <a:ext cx="2352675" cy="4572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133165" y="5365376"/>
            <a:ext cx="2608449" cy="605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1687606" y="3442447"/>
            <a:ext cx="2010335" cy="2225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2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3" y="260291"/>
            <a:ext cx="4143676" cy="55757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42" y="1682003"/>
            <a:ext cx="6657975" cy="3467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387" y="861195"/>
            <a:ext cx="1075765" cy="6659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97387" y="861194"/>
            <a:ext cx="1062319" cy="631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4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41" y="1179700"/>
            <a:ext cx="4868748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91" y="1314170"/>
            <a:ext cx="4828954" cy="433672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76082" y="537882"/>
            <a:ext cx="5670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收斂長度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:463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太少了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1653988" y="3724835"/>
            <a:ext cx="443753" cy="1425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744630"/>
            <a:ext cx="7010400" cy="3943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112" y="2716305"/>
            <a:ext cx="6934200" cy="33242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94394" y="744630"/>
            <a:ext cx="404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跳過</a:t>
            </a:r>
            <a:r>
              <a:rPr lang="en-US" altLang="zh-TW" dirty="0" smtClean="0">
                <a:solidFill>
                  <a:srgbClr val="FF0000"/>
                </a:solidFill>
              </a:rPr>
              <a:t>DM</a:t>
            </a:r>
            <a:r>
              <a:rPr lang="zh-TW" altLang="en-US" dirty="0" smtClean="0">
                <a:solidFill>
                  <a:srgbClr val="FF0000"/>
                </a:solidFill>
              </a:rPr>
              <a:t>與</a:t>
            </a:r>
            <a:r>
              <a:rPr lang="en-US" altLang="zh-TW" dirty="0" err="1">
                <a:solidFill>
                  <a:srgbClr val="FF0000"/>
                </a:solidFill>
              </a:rPr>
              <a:t>D</a:t>
            </a:r>
            <a:r>
              <a:rPr lang="en-US" altLang="zh-TW" dirty="0" err="1" smtClean="0">
                <a:solidFill>
                  <a:srgbClr val="FF0000"/>
                </a:solidFill>
              </a:rPr>
              <a:t>ownsampling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65" y="129608"/>
            <a:ext cx="294462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1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51" y="660025"/>
            <a:ext cx="6715125" cy="59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026" y="-1169467"/>
            <a:ext cx="12868780" cy="7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57380"/>
            <a:ext cx="1011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16QAM-Time Recovery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Clock Drift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by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cluster variance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program</a:t>
            </a:r>
            <a:r>
              <a:rPr lang="en-US" altLang="zh-TW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channel effect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7" y="558612"/>
            <a:ext cx="5686425" cy="200977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810435" y="2459313"/>
            <a:ext cx="22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Real part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496860" y="2467668"/>
            <a:ext cx="22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Imag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part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9247" y="739588"/>
            <a:ext cx="739588" cy="161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17970" y="949873"/>
            <a:ext cx="319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Period offset=10kHz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09" y="2929364"/>
            <a:ext cx="5905500" cy="33242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2837000"/>
            <a:ext cx="6477000" cy="3676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64976" y="5446059"/>
            <a:ext cx="1021977" cy="28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369267" y="5379177"/>
            <a:ext cx="1021977" cy="28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2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56" y="94856"/>
            <a:ext cx="8156761" cy="67631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789459" y="94856"/>
            <a:ext cx="510988" cy="3065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1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9282" y="201706"/>
            <a:ext cx="329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DM_TX_Program</a:t>
            </a: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1557897"/>
            <a:ext cx="7473367" cy="39688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7165" y="4289612"/>
            <a:ext cx="4034117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123330" y="467644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由儀器</a:t>
            </a:r>
            <a:r>
              <a:rPr lang="zh-TW" altLang="en-US" dirty="0">
                <a:solidFill>
                  <a:srgbClr val="FF0000"/>
                </a:solidFill>
              </a:rPr>
              <a:t>輸入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84" y="3346800"/>
            <a:ext cx="3982250" cy="31360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811435" y="3792071"/>
            <a:ext cx="1020699" cy="229944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1" y="557493"/>
            <a:ext cx="6334125" cy="46672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08929" y="4007222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oversampling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16504" y="4606176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shaping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428563" y="4970222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Delay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51" y="3394454"/>
            <a:ext cx="6021084" cy="2871875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H="1">
            <a:off x="6873968" y="3394454"/>
            <a:ext cx="1355632" cy="1211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9233026" y="3394454"/>
            <a:ext cx="1399676" cy="1435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082013" y="2830373"/>
            <a:ext cx="11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Delay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971" y="46647"/>
            <a:ext cx="296097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26" y="542084"/>
            <a:ext cx="4765258" cy="33037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534" y="4739808"/>
            <a:ext cx="5967468" cy="1055874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825684" y="2891118"/>
            <a:ext cx="398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Amplitude range  -1~1 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48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" y="201706"/>
            <a:ext cx="61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RX: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3278"/>
            <a:ext cx="5667375" cy="2371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3400985"/>
            <a:ext cx="4840941" cy="181259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522" y="4346500"/>
            <a:ext cx="2371725" cy="1905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681" y="971210"/>
            <a:ext cx="5145181" cy="45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2" y="363071"/>
            <a:ext cx="4174051" cy="41416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828" y="363071"/>
            <a:ext cx="4481513" cy="55990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17459" y="1304365"/>
            <a:ext cx="2326341" cy="3778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1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72" y="810185"/>
            <a:ext cx="5495925" cy="4914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421" y="886385"/>
            <a:ext cx="5524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57</Words>
  <Application>Microsoft Office PowerPoint</Application>
  <PresentationFormat>寬螢幕</PresentationFormat>
  <Paragraphs>18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Arial Unicode MS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郭孟儒</dc:creator>
  <cp:lastModifiedBy>郭孟儒</cp:lastModifiedBy>
  <cp:revision>16</cp:revision>
  <dcterms:created xsi:type="dcterms:W3CDTF">2016-07-26T05:51:51Z</dcterms:created>
  <dcterms:modified xsi:type="dcterms:W3CDTF">2016-07-27T05:51:48Z</dcterms:modified>
</cp:coreProperties>
</file>