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8" r:id="rId4"/>
    <p:sldId id="282" r:id="rId5"/>
    <p:sldId id="283" r:id="rId6"/>
    <p:sldId id="284" r:id="rId7"/>
    <p:sldId id="287" r:id="rId8"/>
    <p:sldId id="257" r:id="rId9"/>
    <p:sldId id="259" r:id="rId10"/>
    <p:sldId id="263" r:id="rId11"/>
    <p:sldId id="264" r:id="rId12"/>
    <p:sldId id="290" r:id="rId13"/>
    <p:sldId id="292" r:id="rId14"/>
    <p:sldId id="293" r:id="rId15"/>
    <p:sldId id="297" r:id="rId16"/>
    <p:sldId id="299" r:id="rId17"/>
    <p:sldId id="289" r:id="rId18"/>
    <p:sldId id="285" r:id="rId19"/>
    <p:sldId id="274" r:id="rId20"/>
    <p:sldId id="280" r:id="rId21"/>
    <p:sldId id="295" r:id="rId22"/>
    <p:sldId id="294" r:id="rId23"/>
    <p:sldId id="296" r:id="rId24"/>
    <p:sldId id="272" r:id="rId25"/>
    <p:sldId id="275" r:id="rId26"/>
    <p:sldId id="276" r:id="rId27"/>
    <p:sldId id="30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11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8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7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9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8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9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C994-8C78-4CCF-A7EB-B080452F6547}" type="datetimeFigureOut">
              <a:rPr lang="zh-TW" altLang="en-US" smtClean="0"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0F7C-3985-49E6-97CE-0B7D42812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3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88459" y="2003613"/>
            <a:ext cx="8538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  Part-4</a:t>
            </a:r>
            <a:endParaRPr lang="zh-TW" altLang="en-US" sz="6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55894" y="3657600"/>
            <a:ext cx="56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郭孟儒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2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56" y="358588"/>
            <a:ext cx="8039100" cy="624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56" y="115140"/>
            <a:ext cx="4505325" cy="4314825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01706" y="188259"/>
            <a:ext cx="1102659" cy="461665"/>
            <a:chOff x="201706" y="188259"/>
            <a:chExt cx="1102659" cy="461665"/>
          </a:xfrm>
        </p:grpSpPr>
        <p:sp>
          <p:nvSpPr>
            <p:cNvPr id="9" name="文字方塊 8"/>
            <p:cNvSpPr txBox="1"/>
            <p:nvPr/>
          </p:nvSpPr>
          <p:spPr>
            <a:xfrm>
              <a:off x="201706" y="188259"/>
              <a:ext cx="110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高頻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1706" y="238824"/>
              <a:ext cx="941294" cy="360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3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1706" y="188259"/>
            <a:ext cx="1102659" cy="461665"/>
            <a:chOff x="201706" y="188259"/>
            <a:chExt cx="1102659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201706" y="188259"/>
              <a:ext cx="110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頻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1706" y="238824"/>
              <a:ext cx="941294" cy="360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5" y="3505480"/>
            <a:ext cx="7691719" cy="32758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72" y="0"/>
            <a:ext cx="7824122" cy="35054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06" y="3505480"/>
            <a:ext cx="2383743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97943" y="2581836"/>
            <a:ext cx="508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6918" y="2353235"/>
            <a:ext cx="4867835" cy="1250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917" y="107578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</a:t>
            </a:r>
            <a:endParaRPr lang="en-US" altLang="zh-TW" sz="5400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9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4" y="0"/>
            <a:ext cx="7439585" cy="33517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高頻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06" y="3213394"/>
            <a:ext cx="8343619" cy="34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4" y="3142667"/>
            <a:ext cx="7990915" cy="371533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4" y="0"/>
            <a:ext cx="7775200" cy="35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4129" y="121024"/>
            <a:ext cx="305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OQPSK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9" y="1495455"/>
            <a:ext cx="6515100" cy="8001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82388" y="1109464"/>
            <a:ext cx="13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Model: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1379" y="1478796"/>
            <a:ext cx="6552080" cy="86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3235979"/>
            <a:ext cx="6457950" cy="2657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9246" y="3810762"/>
            <a:ext cx="4437530" cy="42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3114675" y="2499123"/>
            <a:ext cx="793376" cy="12504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09281" y="2603260"/>
            <a:ext cx="79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TX: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7" y="4023293"/>
            <a:ext cx="6705600" cy="180975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121896" y="3064925"/>
            <a:ext cx="79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RX: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83588" y="5217459"/>
            <a:ext cx="914400" cy="26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53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1706" y="188259"/>
            <a:ext cx="1102659" cy="461665"/>
            <a:chOff x="201706" y="188259"/>
            <a:chExt cx="1102659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201706" y="188259"/>
              <a:ext cx="110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頻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1706" y="238824"/>
              <a:ext cx="941294" cy="360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055" y="238824"/>
            <a:ext cx="6751890" cy="31157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6" y="3237893"/>
            <a:ext cx="7436503" cy="34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576" y="174812"/>
            <a:ext cx="305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 PSK Mapping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0" y="892828"/>
            <a:ext cx="7915275" cy="149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0" y="2644604"/>
            <a:ext cx="7458075" cy="3409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4706" y="5069541"/>
            <a:ext cx="509643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858" y="2644604"/>
            <a:ext cx="3729942" cy="36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42046" y="161366"/>
            <a:ext cx="432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8PSK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97943" y="2581836"/>
            <a:ext cx="508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6918" y="2353235"/>
            <a:ext cx="4518211" cy="1264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23" y="2883801"/>
            <a:ext cx="7965141" cy="37419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9" y="-323589"/>
            <a:ext cx="7673788" cy="33959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01706" y="188259"/>
            <a:ext cx="1102659" cy="461665"/>
            <a:chOff x="201706" y="188259"/>
            <a:chExt cx="1102659" cy="461665"/>
          </a:xfrm>
        </p:grpSpPr>
        <p:sp>
          <p:nvSpPr>
            <p:cNvPr id="8" name="文字方塊 7"/>
            <p:cNvSpPr txBox="1"/>
            <p:nvPr/>
          </p:nvSpPr>
          <p:spPr>
            <a:xfrm>
              <a:off x="201706" y="188259"/>
              <a:ext cx="110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高頻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1706" y="238824"/>
              <a:ext cx="941294" cy="360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82387" y="282390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</a:t>
            </a:r>
            <a:endParaRPr lang="en-US" altLang="zh-TW" sz="5400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33" y="2232693"/>
            <a:ext cx="5328366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1706" y="188259"/>
            <a:ext cx="1102659" cy="461665"/>
            <a:chOff x="201706" y="188259"/>
            <a:chExt cx="1102659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201706" y="188259"/>
              <a:ext cx="110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頻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1706" y="238824"/>
              <a:ext cx="941294" cy="360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4" y="238824"/>
            <a:ext cx="7731096" cy="34187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92" y="3231928"/>
            <a:ext cx="7597868" cy="36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2046" y="161366"/>
            <a:ext cx="432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8PSK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97943" y="2581836"/>
            <a:ext cx="508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6918" y="2353235"/>
            <a:ext cx="4666129" cy="1250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97943" y="4043244"/>
            <a:ext cx="4365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0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4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oversample:2-</a:t>
            </a:r>
            <a:r>
              <a:rPr lang="en-US" altLang="zh-TW" sz="40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&gt;4)</a:t>
            </a:r>
          </a:p>
        </p:txBody>
      </p:sp>
    </p:spTree>
    <p:extLst>
      <p:ext uri="{BB962C8B-B14F-4D97-AF65-F5344CB8AC3E}">
        <p14:creationId xmlns:p14="http://schemas.microsoft.com/office/powerpoint/2010/main" val="352570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06" y="0"/>
            <a:ext cx="7263933" cy="3434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06" y="3027269"/>
            <a:ext cx="7781365" cy="40005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97" y="0"/>
            <a:ext cx="7132544" cy="31846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97" y="3174555"/>
            <a:ext cx="8076079" cy="36834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3070" y="309284"/>
            <a:ext cx="1963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16QAM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3983" y="4137374"/>
            <a:ext cx="4365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0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4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oversample:2-</a:t>
            </a:r>
            <a:r>
              <a:rPr lang="en-US" altLang="zh-TW" sz="40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&gt;4)</a:t>
            </a:r>
          </a:p>
        </p:txBody>
      </p:sp>
      <p:sp>
        <p:nvSpPr>
          <p:cNvPr id="6" name="矩形 5"/>
          <p:cNvSpPr/>
          <p:nvPr/>
        </p:nvSpPr>
        <p:spPr>
          <a:xfrm>
            <a:off x="3576918" y="2353235"/>
            <a:ext cx="4666129" cy="1250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97943" y="2581836"/>
            <a:ext cx="508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17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16" y="0"/>
            <a:ext cx="7986432" cy="35526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05" y="3334870"/>
            <a:ext cx="7834254" cy="39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29" y="161366"/>
            <a:ext cx="7663982" cy="34155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61" y="3434578"/>
            <a:ext cx="6663857" cy="32320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3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26" y="-1169467"/>
            <a:ext cx="12868780" cy="7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6" y="280707"/>
            <a:ext cx="7048500" cy="4171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9282" y="161365"/>
            <a:ext cx="134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X:</a:t>
            </a:r>
            <a:endParaRPr lang="zh-TW" altLang="en-US" sz="28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18" y="3577197"/>
            <a:ext cx="7153275" cy="3038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3988" y="2178423"/>
            <a:ext cx="1304363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69542" y="6239434"/>
            <a:ext cx="1304363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5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7541" y="215153"/>
            <a:ext cx="134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RX:</a:t>
            </a:r>
            <a:endParaRPr lang="zh-TW" altLang="en-US" sz="28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5" y="2199994"/>
            <a:ext cx="6219825" cy="3533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38" y="2280956"/>
            <a:ext cx="6391275" cy="3371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43162" y="1686477"/>
            <a:ext cx="35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Real Part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56773" y="1745860"/>
            <a:ext cx="21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Imag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Part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7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9" y="3055020"/>
            <a:ext cx="8020330" cy="36200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85" y="121024"/>
            <a:ext cx="7547818" cy="36082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5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70" y="0"/>
            <a:ext cx="7654458" cy="3523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70" y="3215311"/>
            <a:ext cx="7401905" cy="35339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706" y="188259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706" y="238824"/>
            <a:ext cx="941294" cy="36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3086723"/>
            <a:ext cx="1695450" cy="257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8905" y="2971800"/>
            <a:ext cx="1789579" cy="551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4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97943" y="2581836"/>
            <a:ext cx="508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6918" y="2353235"/>
            <a:ext cx="4518211" cy="1264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917" y="107578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 </a:t>
            </a:r>
            <a:endParaRPr lang="en-US" altLang="zh-TW" sz="5400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7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9" y="287250"/>
            <a:ext cx="6477000" cy="4248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4" y="3310778"/>
            <a:ext cx="6886575" cy="3076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56418"/>
            <a:ext cx="63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TX:</a:t>
            </a:r>
            <a:endParaRPr lang="zh-TW" altLang="en-US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47765" y="5970494"/>
            <a:ext cx="591670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2013" y="2245658"/>
            <a:ext cx="1304363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577" y="53788"/>
            <a:ext cx="255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RX:</a:t>
            </a:r>
            <a:endParaRPr lang="zh-TW" altLang="en-US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80" y="161365"/>
            <a:ext cx="7820025" cy="4067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35" y="1985402"/>
            <a:ext cx="7877175" cy="4486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55341" y="2138082"/>
            <a:ext cx="779930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45306" y="1562282"/>
            <a:ext cx="204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Drift=10k Hz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6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89</Words>
  <Application>Microsoft Office PowerPoint</Application>
  <PresentationFormat>寬螢幕</PresentationFormat>
  <Paragraphs>40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Arial Unicode MS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36</cp:revision>
  <dcterms:created xsi:type="dcterms:W3CDTF">2016-08-01T11:16:34Z</dcterms:created>
  <dcterms:modified xsi:type="dcterms:W3CDTF">2016-08-03T05:40:13Z</dcterms:modified>
</cp:coreProperties>
</file>