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50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34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37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9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38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2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2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3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3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19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1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0095-88F6-4B61-99FF-FD9D2393BDA5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BFEA-10E7-464D-998A-1DC27ED32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41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55693" y="1492623"/>
            <a:ext cx="9533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 Recovery  Part-5</a:t>
            </a:r>
          </a:p>
          <a:p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(GUI and Test)</a:t>
            </a:r>
            <a:endParaRPr lang="en-US" altLang="zh-TW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24834" y="4020671"/>
            <a:ext cx="437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報告人</a:t>
            </a:r>
            <a:r>
              <a:rPr lang="en-US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: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郭孟儒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328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95834" y="121024"/>
            <a:ext cx="524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16QAM-RX-Absolute Sampler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" y="644244"/>
            <a:ext cx="11371729" cy="56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5834" y="121024"/>
            <a:ext cx="524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64QAM-TX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" y="861747"/>
            <a:ext cx="11223812" cy="57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5834" y="121024"/>
            <a:ext cx="524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64QAM-RX-Cluster Variance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" y="644244"/>
            <a:ext cx="11690145" cy="5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26" y="-1169467"/>
            <a:ext cx="12868780" cy="7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58" y="1354791"/>
            <a:ext cx="9144000" cy="5143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6493" y="510988"/>
            <a:ext cx="505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場景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330938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3" y="1021977"/>
            <a:ext cx="10519406" cy="53295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5835" y="161365"/>
            <a:ext cx="303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QPSK-TX 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70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1" y="1142999"/>
            <a:ext cx="10255297" cy="51905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5835" y="201707"/>
            <a:ext cx="4719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QPSK-RX-Cluster Variance 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452282" y="5015753"/>
            <a:ext cx="2017058" cy="30928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9" y="914400"/>
            <a:ext cx="10823645" cy="551329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4811" y="161365"/>
            <a:ext cx="286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OQPSK-TX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259" y="3106271"/>
            <a:ext cx="1223682" cy="29583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76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4810" y="161365"/>
            <a:ext cx="470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OQPSK-RX-Output Power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" y="1112659"/>
            <a:ext cx="10609730" cy="532522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331259" y="5096435"/>
            <a:ext cx="2057400" cy="32273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304365" y="2943182"/>
            <a:ext cx="2259106" cy="36479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9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" y="709911"/>
            <a:ext cx="11600329" cy="58953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5835" y="121024"/>
            <a:ext cx="2944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8PSK-TX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42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3" y="909209"/>
            <a:ext cx="11349319" cy="566594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1363" y="201706"/>
            <a:ext cx="506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8PSK-RX-Absolute Sampler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139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5835" y="121024"/>
            <a:ext cx="2944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16QAM-TX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6" y="1045575"/>
            <a:ext cx="10699376" cy="53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6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</Words>
  <Application>Microsoft Office PowerPoint</Application>
  <PresentationFormat>寬螢幕</PresentationFormat>
  <Paragraphs>14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 Unicode MS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郭孟儒</dc:creator>
  <cp:lastModifiedBy>郭孟儒</cp:lastModifiedBy>
  <cp:revision>8</cp:revision>
  <dcterms:created xsi:type="dcterms:W3CDTF">2016-08-09T11:40:24Z</dcterms:created>
  <dcterms:modified xsi:type="dcterms:W3CDTF">2016-08-10T02:34:49Z</dcterms:modified>
</cp:coreProperties>
</file>