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0" r:id="rId6"/>
    <p:sldId id="263" r:id="rId7"/>
    <p:sldId id="300" r:id="rId8"/>
    <p:sldId id="304" r:id="rId9"/>
    <p:sldId id="306" r:id="rId10"/>
    <p:sldId id="305" r:id="rId11"/>
    <p:sldId id="320" r:id="rId12"/>
    <p:sldId id="321" r:id="rId13"/>
    <p:sldId id="307" r:id="rId14"/>
    <p:sldId id="308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3" r:id="rId26"/>
    <p:sldId id="324" r:id="rId27"/>
    <p:sldId id="325" r:id="rId28"/>
    <p:sldId id="326" r:id="rId29"/>
    <p:sldId id="259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0"/>
    <a:srgbClr val="0096E1"/>
    <a:srgbClr val="414141"/>
    <a:srgbClr val="FF3300"/>
    <a:srgbClr val="AA821E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15" autoAdjust="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blog.csdn.net/memoryjs/article/details/3902372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memoryjs/article/details/3902372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4810" y="2428874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PLD/Kernel/System1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3500444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2015.11.30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1142990"/>
            <a:ext cx="748318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ADB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实现原理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411760" y="365187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xiaodong.wang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ADBD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46231"/>
              </p:ext>
            </p:extLst>
          </p:nvPr>
        </p:nvGraphicFramePr>
        <p:xfrm>
          <a:off x="611560" y="123478"/>
          <a:ext cx="825817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Visio" r:id="rId3" imgW="11170866" imgH="11167703" progId="Visio.Drawing.11">
                  <p:embed/>
                </p:oleObj>
              </mc:Choice>
              <mc:Fallback>
                <p:oleObj name="Visio" r:id="rId3" imgW="11170866" imgH="11167703" progId="Visio.Drawing.11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3478"/>
                        <a:ext cx="8258175" cy="4824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Se</a:t>
            </a:r>
            <a:r>
              <a:rPr lang="en-US" altLang="zh-CN" dirty="0"/>
              <a:t>r</a:t>
            </a:r>
            <a:r>
              <a:rPr lang="en-US" altLang="zh-CN" dirty="0" smtClean="0"/>
              <a:t>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电脑</a:t>
            </a:r>
            <a:r>
              <a:rPr lang="zh-CN" altLang="zh-CN" dirty="0"/>
              <a:t>上的后台进程</a:t>
            </a:r>
            <a:r>
              <a:rPr lang="zh-CN" altLang="zh-CN" dirty="0" smtClean="0"/>
              <a:t>，用于</a:t>
            </a:r>
            <a:r>
              <a:rPr lang="zh-CN" altLang="zh-CN" dirty="0"/>
              <a:t>管理客户端与运行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Guest</a:t>
            </a:r>
            <a:r>
              <a:rPr lang="zh-CN" altLang="zh-CN" dirty="0" smtClean="0"/>
              <a:t>的</a:t>
            </a:r>
            <a:r>
              <a:rPr lang="zh-CN" altLang="zh-CN" dirty="0"/>
              <a:t>守护进程通信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HOST</a:t>
            </a:r>
            <a:r>
              <a:rPr lang="zh-CN" altLang="zh-CN" dirty="0"/>
              <a:t>端</a:t>
            </a:r>
            <a:r>
              <a:rPr lang="zh-CN" altLang="zh-CN" dirty="0" smtClean="0"/>
              <a:t>，通过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launch_server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出</a:t>
            </a:r>
            <a:r>
              <a:rPr lang="zh-CN" altLang="zh-CN" dirty="0"/>
              <a:t>一个守护进程（</a:t>
            </a:r>
            <a:r>
              <a:rPr lang="en-US" altLang="zh-CN" dirty="0"/>
              <a:t>Host service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处理</a:t>
            </a:r>
            <a:r>
              <a:rPr lang="en-US" altLang="zh-CN" dirty="0"/>
              <a:t>client</a:t>
            </a:r>
            <a:r>
              <a:rPr lang="zh-CN" altLang="zh-CN" dirty="0"/>
              <a:t>请求，所有的</a:t>
            </a:r>
            <a:r>
              <a:rPr lang="en-US" altLang="zh-CN" dirty="0"/>
              <a:t>client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端口号</a:t>
            </a:r>
            <a:r>
              <a:rPr lang="en-US" altLang="zh-CN" dirty="0"/>
              <a:t>5037</a:t>
            </a:r>
            <a:r>
              <a:rPr lang="zh-CN" altLang="zh-CN" dirty="0"/>
              <a:t>进行与</a:t>
            </a:r>
            <a:r>
              <a:rPr lang="en-US" altLang="zh-CN" dirty="0"/>
              <a:t>server</a:t>
            </a:r>
            <a:r>
              <a:rPr lang="zh-CN" altLang="zh-CN" dirty="0"/>
              <a:t>通信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zh-CN" dirty="0"/>
              <a:t>创建</a:t>
            </a:r>
            <a:r>
              <a:rPr lang="en-US" altLang="zh-CN" dirty="0"/>
              <a:t>local socket</a:t>
            </a:r>
            <a:r>
              <a:rPr lang="zh-CN" altLang="zh-CN" dirty="0"/>
              <a:t>与</a:t>
            </a:r>
            <a:r>
              <a:rPr lang="en-US" altLang="zh-CN" dirty="0"/>
              <a:t>remote socket</a:t>
            </a:r>
            <a:r>
              <a:rPr lang="zh-CN" altLang="zh-CN" dirty="0"/>
              <a:t>，前者用于和</a:t>
            </a:r>
            <a:r>
              <a:rPr lang="en-US" altLang="zh-CN" dirty="0"/>
              <a:t>client</a:t>
            </a:r>
            <a:r>
              <a:rPr lang="zh-CN" altLang="zh-CN" dirty="0"/>
              <a:t>通信，后者用与远端（</a:t>
            </a:r>
            <a:r>
              <a:rPr lang="en-US" altLang="zh-CN" dirty="0" err="1"/>
              <a:t>adbd</a:t>
            </a:r>
            <a:r>
              <a:rPr lang="zh-CN" altLang="zh-CN" dirty="0"/>
              <a:t>）进行通信，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real device</a:t>
            </a:r>
            <a:r>
              <a:rPr lang="zh-CN" altLang="zh-CN" dirty="0"/>
              <a:t>则通过</a:t>
            </a:r>
            <a:r>
              <a:rPr lang="en-US" altLang="zh-CN" dirty="0" err="1"/>
              <a:t>usb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server</a:t>
            </a:r>
            <a:r>
              <a:rPr lang="zh-CN" altLang="zh-CN" dirty="0" smtClean="0"/>
              <a:t>（</a:t>
            </a:r>
            <a:r>
              <a:rPr lang="en-US" altLang="zh-CN" dirty="0" err="1" smtClean="0"/>
              <a:t>adb</a:t>
            </a:r>
            <a:r>
              <a:rPr lang="zh-CN" altLang="zh-CN" dirty="0" smtClean="0"/>
              <a:t>服务端），其主要工作有两部分：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管理</a:t>
            </a:r>
            <a:r>
              <a:rPr lang="en-US" altLang="zh-CN" dirty="0" smtClean="0"/>
              <a:t>PC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模拟器，以及通过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线连接到</a:t>
            </a:r>
            <a:r>
              <a:rPr lang="en-US" altLang="zh-CN" dirty="0" smtClean="0"/>
              <a:t>PC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设备，负责维持运行于其中的</a:t>
            </a:r>
            <a:r>
              <a:rPr lang="en-US" altLang="zh-CN" dirty="0" err="1" smtClean="0"/>
              <a:t>adbd</a:t>
            </a:r>
            <a:r>
              <a:rPr lang="zh-CN" altLang="zh-CN" dirty="0" smtClean="0"/>
              <a:t>进程与自身的数据通道；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 smtClean="0"/>
              <a:t>PC</a:t>
            </a:r>
            <a:r>
              <a:rPr lang="zh-CN" altLang="zh-CN" dirty="0" smtClean="0"/>
              <a:t>与设备</a:t>
            </a:r>
            <a:r>
              <a:rPr lang="en-US" altLang="zh-CN" dirty="0" smtClean="0"/>
              <a:t>/</a:t>
            </a:r>
            <a:r>
              <a:rPr lang="zh-CN" altLang="zh-CN" dirty="0" smtClean="0"/>
              <a:t>模拟器之间的数据拷贝。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4268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zh-CN" dirty="0"/>
              <a:t>由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 smtClean="0"/>
              <a:t>启动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7" y="771550"/>
            <a:ext cx="3044473" cy="38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13454"/>
            <a:ext cx="54371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44801"/>
              </p:ext>
            </p:extLst>
          </p:nvPr>
        </p:nvGraphicFramePr>
        <p:xfrm>
          <a:off x="683568" y="502132"/>
          <a:ext cx="7416824" cy="461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Visio" r:id="rId3" imgW="10943347" imgH="7462658" progId="Visio.Drawing.11">
                  <p:embed/>
                </p:oleObj>
              </mc:Choice>
              <mc:Fallback>
                <p:oleObj name="Visio" r:id="rId3" imgW="10943347" imgH="7462658" progId="Visio.Drawing.11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2132"/>
                        <a:ext cx="7416824" cy="4614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ADB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/>
              <a:t>命令行中运行</a:t>
            </a:r>
            <a:r>
              <a:rPr lang="en-US" altLang="zh-CN" dirty="0" err="1"/>
              <a:t>adb</a:t>
            </a:r>
            <a:r>
              <a:rPr lang="zh-CN" altLang="zh-CN" dirty="0"/>
              <a:t>命令来调用该客户端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提供给用户</a:t>
            </a:r>
            <a:r>
              <a:rPr lang="en-US" altLang="zh-CN" dirty="0" smtClean="0"/>
              <a:t>install</a:t>
            </a:r>
            <a:r>
              <a:rPr lang="zh-CN" altLang="zh-CN" dirty="0"/>
              <a:t>、</a:t>
            </a:r>
            <a:r>
              <a:rPr lang="en-US" altLang="zh-CN" dirty="0"/>
              <a:t>push</a:t>
            </a:r>
            <a:r>
              <a:rPr lang="zh-CN" altLang="zh-CN" dirty="0"/>
              <a:t>、</a:t>
            </a:r>
            <a:r>
              <a:rPr lang="en-US" altLang="zh-CN" dirty="0"/>
              <a:t>shell</a:t>
            </a:r>
            <a:r>
              <a:rPr lang="zh-CN" altLang="zh-CN" dirty="0"/>
              <a:t>等接口，与用户</a:t>
            </a:r>
            <a:r>
              <a:rPr lang="zh-CN" altLang="zh-CN" dirty="0" smtClean="0"/>
              <a:t>交互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解析这些命令</a:t>
            </a:r>
            <a:r>
              <a:rPr lang="zh-CN" altLang="zh-CN" dirty="0"/>
              <a:t>的参数，做必要预处理，然后</a:t>
            </a:r>
            <a:r>
              <a:rPr lang="zh-CN" altLang="zh-CN" dirty="0" smtClean="0"/>
              <a:t>转</a:t>
            </a:r>
            <a:r>
              <a:rPr lang="zh-CN" altLang="en-US" dirty="0" smtClean="0"/>
              <a:t>换</a:t>
            </a:r>
            <a:r>
              <a:rPr lang="zh-CN" altLang="zh-CN" dirty="0" smtClean="0"/>
              <a:t>为</a:t>
            </a:r>
            <a:r>
              <a:rPr lang="zh-CN" altLang="zh-CN" dirty="0"/>
              <a:t>指令或数据，发送给</a:t>
            </a:r>
            <a:r>
              <a:rPr lang="en-US" altLang="zh-CN" dirty="0" err="1"/>
              <a:t>adb</a:t>
            </a:r>
            <a:r>
              <a:rPr lang="zh-CN" altLang="zh-CN" dirty="0"/>
              <a:t>服务端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zh-CN" altLang="zh-CN" dirty="0"/>
              <a:t>服务端再将指令数据转发到模拟器或设备中，由</a:t>
            </a:r>
            <a:r>
              <a:rPr lang="en-US" altLang="zh-CN" dirty="0" err="1"/>
              <a:t>adbd</a:t>
            </a:r>
            <a:r>
              <a:rPr lang="zh-CN" altLang="zh-CN" dirty="0"/>
              <a:t>处理，产生结果，再通过</a:t>
            </a:r>
            <a:r>
              <a:rPr lang="en-US" altLang="zh-CN" dirty="0" err="1"/>
              <a:t>adb</a:t>
            </a:r>
            <a:r>
              <a:rPr lang="zh-CN" altLang="zh-CN" dirty="0"/>
              <a:t>服务端接收回来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687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adb的通信涉及到host端的adb</a:t>
            </a:r>
            <a:r>
              <a:rPr lang="en-US" altLang="zh-CN" dirty="0"/>
              <a:t> </a:t>
            </a:r>
            <a:r>
              <a:rPr lang="en-US" altLang="zh-CN" dirty="0" err="1"/>
              <a:t>client和adb</a:t>
            </a:r>
            <a:r>
              <a:rPr lang="en-US" altLang="zh-CN" dirty="0"/>
              <a:t> </a:t>
            </a:r>
            <a:r>
              <a:rPr lang="en-US" altLang="zh-CN" dirty="0" err="1"/>
              <a:t>server</a:t>
            </a:r>
            <a:r>
              <a:rPr lang="en-US" altLang="zh-CN" dirty="0" err="1" smtClean="0"/>
              <a:t>之间通信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server和adbd</a:t>
            </a:r>
            <a:r>
              <a:rPr lang="en-US" altLang="zh-CN" dirty="0" smtClean="0"/>
              <a:t>之间的通信部分</a:t>
            </a:r>
            <a:r>
              <a:rPr lang="en-US" altLang="zh-CN" dirty="0"/>
              <a:t>（协议描述见：protocol.TXT</a:t>
            </a:r>
            <a:r>
              <a:rPr lang="en-US" altLang="zh-CN" dirty="0" smtClean="0"/>
              <a:t>）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r>
              <a:rPr lang="en-US" altLang="zh-CN" dirty="0" smtClean="0"/>
              <a:t>ADB client &amp; ADB Devices &amp; ADB Emulator </a:t>
            </a:r>
            <a:r>
              <a:rPr lang="zh-CN" altLang="en-US" dirty="0" smtClean="0"/>
              <a:t>之间的</a:t>
            </a:r>
            <a:r>
              <a:rPr lang="zh-CN" altLang="zh-CN" dirty="0" smtClean="0"/>
              <a:t>通信</a:t>
            </a:r>
            <a:r>
              <a:rPr lang="zh-CN" altLang="zh-CN" dirty="0"/>
              <a:t>整个流程是这样的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/>
              <a:t>调用某个</a:t>
            </a:r>
            <a:r>
              <a:rPr lang="en-US" altLang="zh-CN" dirty="0" err="1"/>
              <a:t>adb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 err="1"/>
              <a:t>adb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出一个子进程作为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查找当前连接的</a:t>
            </a:r>
            <a:r>
              <a:rPr lang="en-US" altLang="zh-CN" dirty="0"/>
              <a:t>emulator/device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接收到来自</a:t>
            </a:r>
            <a:r>
              <a:rPr lang="en-US" altLang="zh-CN" dirty="0"/>
              <a:t>client</a:t>
            </a:r>
            <a:r>
              <a:rPr lang="zh-CN" altLang="en-US" dirty="0"/>
              <a:t>请求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处理请求，将本地处理不了的请求发给</a:t>
            </a:r>
            <a:r>
              <a:rPr lang="en-US" altLang="zh-CN" dirty="0"/>
              <a:t>emulator/device</a:t>
            </a:r>
          </a:p>
          <a:p>
            <a:pPr lvl="1"/>
            <a:r>
              <a:rPr lang="zh-CN" altLang="en-US" dirty="0" smtClean="0"/>
              <a:t>位于</a:t>
            </a:r>
            <a:r>
              <a:rPr lang="en-US" altLang="zh-CN" dirty="0" smtClean="0"/>
              <a:t>emulator/device</a:t>
            </a:r>
            <a:r>
              <a:rPr lang="zh-CN" altLang="en-US" dirty="0" smtClean="0"/>
              <a:t>的</a:t>
            </a:r>
            <a:r>
              <a:rPr lang="en-US" altLang="zh-CN" dirty="0" err="1"/>
              <a:t>adbd</a:t>
            </a:r>
            <a:r>
              <a:rPr lang="zh-CN" altLang="en-US" dirty="0"/>
              <a:t>拿到请求后交给对应的</a:t>
            </a:r>
            <a:r>
              <a:rPr lang="en-US" altLang="zh-CN" dirty="0"/>
              <a:t>java</a:t>
            </a:r>
            <a:r>
              <a:rPr lang="zh-CN" altLang="en-US" dirty="0"/>
              <a:t>虚拟机进程。</a:t>
            </a:r>
          </a:p>
          <a:p>
            <a:pPr lvl="1"/>
            <a:r>
              <a:rPr lang="en-US" altLang="zh-CN" dirty="0" err="1"/>
              <a:t>adbd</a:t>
            </a:r>
            <a:r>
              <a:rPr lang="zh-CN" altLang="en-US" dirty="0" smtClean="0"/>
              <a:t>将结果</a:t>
            </a:r>
            <a:r>
              <a:rPr lang="zh-CN" altLang="en-US" dirty="0"/>
              <a:t>发回给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讲结果发回给</a:t>
            </a:r>
            <a:r>
              <a:rPr lang="en-US" altLang="zh-CN" dirty="0"/>
              <a:t>client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60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591106" cy="722697"/>
          </a:xfrm>
        </p:spPr>
        <p:txBody>
          <a:bodyPr/>
          <a:lstStyle/>
          <a:p>
            <a:r>
              <a:rPr lang="en-US" altLang="zh-CN" dirty="0" smtClean="0"/>
              <a:t>6. ADB client &amp; ADB Devices &amp; ADB Emulator </a:t>
            </a:r>
            <a:r>
              <a:rPr lang="zh-CN" altLang="en-US" dirty="0" smtClean="0"/>
              <a:t>通信流程</a:t>
            </a:r>
            <a:endParaRPr lang="zh-CN" altLang="en-US" dirty="0"/>
          </a:p>
        </p:txBody>
      </p:sp>
      <p:pic>
        <p:nvPicPr>
          <p:cNvPr id="7170" name="图片 6" descr="screensh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7740"/>
            <a:ext cx="612819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6.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client&lt;--&gt;</a:t>
            </a:r>
            <a:r>
              <a:rPr lang="en-US" altLang="zh-CN" b="1" dirty="0" err="1"/>
              <a:t>adb</a:t>
            </a:r>
            <a:r>
              <a:rPr lang="en-US" altLang="zh-CN" b="1" dirty="0"/>
              <a:t> server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的每个命令都会包含两个部分，前一部分固定</a:t>
            </a:r>
            <a:r>
              <a:rPr lang="en-US" altLang="zh-CN" dirty="0"/>
              <a:t>4</a:t>
            </a:r>
            <a:r>
              <a:rPr lang="zh-CN" altLang="zh-CN" dirty="0"/>
              <a:t>个字节，以十六进制方式指定命令部分的长度。后一部分是真正的内容。发送命令的接口为</a:t>
            </a:r>
            <a:r>
              <a:rPr lang="en-US" altLang="zh-CN" dirty="0" err="1" smtClean="0"/>
              <a:t>writex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因此</a:t>
            </a:r>
            <a:r>
              <a:rPr lang="zh-CN" altLang="zh-CN" dirty="0"/>
              <a:t>这两部分至少需要发送两个</a:t>
            </a:r>
            <a:r>
              <a:rPr lang="en-US" altLang="zh-CN" dirty="0" err="1"/>
              <a:t>tcp</a:t>
            </a:r>
            <a:r>
              <a:rPr lang="zh-CN" altLang="zh-CN" dirty="0"/>
              <a:t>包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例如想要获取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的版本号，</a:t>
            </a:r>
            <a:r>
              <a:rPr lang="en-US" altLang="zh-CN" dirty="0"/>
              <a:t>client</a:t>
            </a:r>
            <a:r>
              <a:rPr lang="zh-CN" altLang="zh-CN" dirty="0"/>
              <a:t>首先连接本机的</a:t>
            </a:r>
            <a:r>
              <a:rPr lang="en-US" altLang="zh-CN" dirty="0"/>
              <a:t>TCP 5037</a:t>
            </a:r>
            <a:r>
              <a:rPr lang="zh-CN" altLang="zh-CN" dirty="0"/>
              <a:t>端口，然后发送“</a:t>
            </a:r>
            <a:r>
              <a:rPr lang="en-US" altLang="zh-CN" dirty="0"/>
              <a:t>000C”</a:t>
            </a:r>
            <a:r>
              <a:rPr lang="zh-CN" altLang="zh-CN" dirty="0"/>
              <a:t>和“</a:t>
            </a:r>
            <a:r>
              <a:rPr lang="en-US" altLang="zh-CN" dirty="0" err="1"/>
              <a:t>host:version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对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回复，分为如下情况：</a:t>
            </a:r>
          </a:p>
          <a:p>
            <a:pPr lvl="1"/>
            <a:r>
              <a:rPr lang="zh-CN" altLang="zh-CN" dirty="0" smtClean="0"/>
              <a:t>成功</a:t>
            </a:r>
            <a:r>
              <a:rPr lang="zh-CN" altLang="zh-CN" dirty="0"/>
              <a:t>，回复四字节串“</a:t>
            </a:r>
            <a:r>
              <a:rPr lang="en-US" altLang="zh-CN" dirty="0"/>
              <a:t>OKAY”</a:t>
            </a:r>
            <a:r>
              <a:rPr lang="zh-CN" altLang="zh-CN" dirty="0"/>
              <a:t>，后面跟的内容根据不同的命令而不同。</a:t>
            </a:r>
          </a:p>
          <a:p>
            <a:pPr lvl="1"/>
            <a:r>
              <a:rPr lang="zh-CN" altLang="zh-CN" dirty="0" smtClean="0"/>
              <a:t>失败</a:t>
            </a:r>
            <a:r>
              <a:rPr lang="zh-CN" altLang="zh-CN" dirty="0"/>
              <a:t>，回复四字节串“</a:t>
            </a:r>
            <a:r>
              <a:rPr lang="en-US" altLang="zh-CN" dirty="0"/>
              <a:t>FAIL”</a:t>
            </a:r>
            <a:r>
              <a:rPr lang="zh-CN" altLang="zh-CN" dirty="0"/>
              <a:t>，然后跟四字节的十六进制长度，以及失败原因。</a:t>
            </a:r>
          </a:p>
          <a:p>
            <a:pPr lvl="1"/>
            <a:r>
              <a:rPr lang="zh-CN" altLang="zh-CN" dirty="0" smtClean="0"/>
              <a:t>对于</a:t>
            </a:r>
            <a:r>
              <a:rPr lang="en-US" altLang="zh-CN" dirty="0" err="1"/>
              <a:t>host:version</a:t>
            </a:r>
            <a:r>
              <a:rPr lang="zh-CN" altLang="zh-CN" dirty="0"/>
              <a:t>，回复</a:t>
            </a:r>
            <a:r>
              <a:rPr lang="en-US" altLang="zh-CN" dirty="0"/>
              <a:t>4</a:t>
            </a:r>
            <a:r>
              <a:rPr lang="zh-CN" altLang="zh-CN" dirty="0"/>
              <a:t>个字节的十六进制字串，代表</a:t>
            </a:r>
            <a:r>
              <a:rPr lang="en-US" altLang="zh-CN" dirty="0"/>
              <a:t>server</a:t>
            </a:r>
            <a:r>
              <a:rPr lang="zh-CN" altLang="zh-CN" dirty="0"/>
              <a:t>的内部版本号。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command </a:t>
            </a:r>
            <a:r>
              <a:rPr lang="zh-CN" altLang="zh-CN" dirty="0"/>
              <a:t>描述见文件：</a:t>
            </a:r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/SERVICES.TXT</a:t>
            </a:r>
            <a:endParaRPr lang="zh-CN" altLang="zh-CN" dirty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162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server&lt;--&gt;</a:t>
            </a:r>
            <a:r>
              <a:rPr lang="en-US" altLang="zh-CN" b="1" dirty="0" err="1"/>
              <a:t>adbd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和设备或者模拟器之间的通信方式，包含如下两种情况：</a:t>
            </a:r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USB </a:t>
            </a:r>
            <a:r>
              <a:rPr lang="en-US" altLang="zh-CN" dirty="0" smtClean="0"/>
              <a:t>transports</a:t>
            </a:r>
            <a:r>
              <a:rPr lang="zh-CN" altLang="en-US" dirty="0"/>
              <a:t>，</a:t>
            </a:r>
            <a:r>
              <a:rPr lang="en-US" altLang="zh-CN" dirty="0" err="1" smtClean="0"/>
              <a:t>通过</a:t>
            </a:r>
            <a:r>
              <a:rPr lang="en-US" altLang="zh-CN" dirty="0" err="1"/>
              <a:t>USB方式和物理设备通信</a:t>
            </a:r>
            <a:r>
              <a:rPr lang="en-US" altLang="zh-CN" dirty="0"/>
              <a:t>。</a:t>
            </a:r>
            <a:endParaRPr lang="zh-CN" altLang="zh-CN" dirty="0"/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Local </a:t>
            </a:r>
            <a:r>
              <a:rPr lang="en-US" altLang="zh-CN" dirty="0" smtClean="0"/>
              <a:t>transports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通过本机的</a:t>
            </a:r>
            <a:r>
              <a:rPr lang="en-US" altLang="zh-CN" dirty="0" err="1"/>
              <a:t>TCP连接方式和模拟器通信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server通过扫描所有5555到5585范围内的奇数端口来定位所有的模拟器或设备。</a:t>
            </a:r>
            <a:r>
              <a:rPr lang="zh-CN" altLang="zh-CN" dirty="0"/>
              <a:t>一旦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找到了</a:t>
            </a:r>
            <a:r>
              <a:rPr lang="en-US" altLang="zh-CN" dirty="0" err="1"/>
              <a:t>adbd</a:t>
            </a:r>
            <a:r>
              <a:rPr lang="zh-CN" altLang="zh-CN" dirty="0"/>
              <a:t>守护程序，它将建立一个到该端口的连接。请注意任何模拟器或设备实例会取得两个连续的端口——一个偶数端口用来相应控制台的连接，和一个奇数端口用来响应</a:t>
            </a:r>
            <a:r>
              <a:rPr lang="en-US" altLang="zh-CN" dirty="0" err="1"/>
              <a:t>adb</a:t>
            </a:r>
            <a:r>
              <a:rPr lang="zh-CN" altLang="zh-CN" dirty="0"/>
              <a:t>连接。比如说：</a:t>
            </a:r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，控制台：端口</a:t>
            </a:r>
            <a:r>
              <a:rPr lang="en-US" altLang="zh-CN" dirty="0"/>
              <a:t>5554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5555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，控制台端口</a:t>
            </a:r>
            <a:r>
              <a:rPr lang="en-US" altLang="zh-CN" dirty="0"/>
              <a:t> 5556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5557</a:t>
            </a:r>
            <a:endParaRPr lang="zh-CN" altLang="zh-CN" dirty="0"/>
          </a:p>
          <a:p>
            <a:r>
              <a:rPr lang="zh-CN" altLang="zh-CN" dirty="0" smtClean="0"/>
              <a:t>…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7. ADB </a:t>
            </a:r>
            <a:r>
              <a:rPr lang="zh-CN" altLang="en-US" b="1" dirty="0" smtClean="0"/>
              <a:t>协议实现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/>
              <a:t>transport</a:t>
            </a:r>
            <a:r>
              <a:rPr lang="zh-CN" altLang="zh-CN" dirty="0"/>
              <a:t>层用于处理消息，每个消息包含</a:t>
            </a:r>
            <a:r>
              <a:rPr lang="en-US" altLang="zh-CN" dirty="0"/>
              <a:t>24</a:t>
            </a:r>
            <a:r>
              <a:rPr lang="zh-CN" altLang="zh-CN" dirty="0"/>
              <a:t>个字节的头部，定义</a:t>
            </a:r>
            <a:r>
              <a:rPr lang="zh-CN" altLang="zh-CN" dirty="0" smtClean="0"/>
              <a:t>如下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 和 </a:t>
            </a:r>
            <a:r>
              <a:rPr lang="en-US" altLang="zh-CN" dirty="0" err="1"/>
              <a:t>adbd传输和接收的都是apacket结构数据，</a:t>
            </a:r>
            <a:r>
              <a:rPr lang="en-US" altLang="zh-CN" dirty="0" err="1" smtClean="0"/>
              <a:t>定义如</a:t>
            </a:r>
            <a:r>
              <a:rPr lang="zh-CN" altLang="en-US" dirty="0"/>
              <a:t>上</a:t>
            </a:r>
            <a:r>
              <a:rPr lang="en-US" altLang="zh-CN" dirty="0" smtClean="0"/>
              <a:t>：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32187"/>
              </p:ext>
            </p:extLst>
          </p:nvPr>
        </p:nvGraphicFramePr>
        <p:xfrm>
          <a:off x="467544" y="915566"/>
          <a:ext cx="42005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Visio" r:id="rId3" imgW="2044532" imgH="1275976" progId="Visio.Drawing.11">
                  <p:embed/>
                </p:oleObj>
              </mc:Choice>
              <mc:Fallback>
                <p:oleObj name="Visio" r:id="rId3" imgW="2044532" imgH="1275976" progId="Visio.Drawing.11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5566"/>
                        <a:ext cx="4200525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94157"/>
              </p:ext>
            </p:extLst>
          </p:nvPr>
        </p:nvGraphicFramePr>
        <p:xfrm>
          <a:off x="4860032" y="1059582"/>
          <a:ext cx="40100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Visio" r:id="rId5" imgW="1942830" imgH="1138956" progId="Visio.Drawing.11">
                  <p:embed/>
                </p:oleObj>
              </mc:Choice>
              <mc:Fallback>
                <p:oleObj name="Visio" r:id="rId5" imgW="1942830" imgH="1138956" progId="Visio.Drawing.11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59582"/>
                        <a:ext cx="4010025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35806"/>
            <a:ext cx="8424862" cy="3852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ADB</a:t>
            </a:r>
            <a:r>
              <a:rPr lang="zh-CN" altLang="en-US" dirty="0" smtClean="0"/>
              <a:t>整体架构和模块组成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ADBD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ADB Server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 ADB client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 ADB 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8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补充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一次命令交互的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ADBD</a:t>
            </a:r>
            <a:r>
              <a:rPr lang="zh-CN" altLang="en-US" dirty="0" smtClean="0"/>
              <a:t>的时序图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命令协议具体交互格式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pull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Adbd</a:t>
            </a:r>
            <a:r>
              <a:rPr lang="en-US" altLang="zh-CN" dirty="0" smtClean="0"/>
              <a:t> pull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44181"/>
              </p:ext>
            </p:extLst>
          </p:nvPr>
        </p:nvGraphicFramePr>
        <p:xfrm>
          <a:off x="1619672" y="1563638"/>
          <a:ext cx="1281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包装程序外壳对象" showAsIcon="1" r:id="rId3" imgW="1281600" imgH="712440" progId="Package">
                  <p:embed/>
                </p:oleObj>
              </mc:Choice>
              <mc:Fallback>
                <p:oleObj name="包装程序外壳对象" showAsIcon="1" r:id="rId3" imgW="1281600" imgH="712440" progId="Package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3638"/>
                        <a:ext cx="1281113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85865"/>
              </p:ext>
            </p:extLst>
          </p:nvPr>
        </p:nvGraphicFramePr>
        <p:xfrm>
          <a:off x="1619672" y="2139702"/>
          <a:ext cx="1408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包装程序外壳对象" showAsIcon="1" r:id="rId5" imgW="1408680" imgH="712440" progId="Package">
                  <p:embed/>
                </p:oleObj>
              </mc:Choice>
              <mc:Fallback>
                <p:oleObj name="包装程序外壳对象" showAsIcon="1" r:id="rId5" imgW="1408680" imgH="712440" progId="Package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9702"/>
                        <a:ext cx="1408113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8</a:t>
            </a:r>
            <a:r>
              <a:rPr lang="en-US" altLang="zh-CN" b="1" dirty="0" smtClean="0"/>
              <a:t>. ADB </a:t>
            </a:r>
            <a:r>
              <a:rPr lang="zh-CN" altLang="en-US" b="1" dirty="0" smtClean="0"/>
              <a:t>网络调试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首先保证手机的</a:t>
            </a:r>
            <a:r>
              <a:rPr lang="en-US" altLang="zh-CN" dirty="0" err="1"/>
              <a:t>Wifi</a:t>
            </a:r>
            <a:r>
              <a:rPr lang="zh-CN" altLang="en-US" dirty="0"/>
              <a:t>可以和</a:t>
            </a:r>
            <a:r>
              <a:rPr lang="zh-CN" altLang="en-US" dirty="0" smtClean="0"/>
              <a:t>主机相互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端</a:t>
            </a:r>
            <a:r>
              <a:rPr lang="en-US" altLang="zh-CN" dirty="0"/>
              <a:t>:stop </a:t>
            </a:r>
            <a:r>
              <a:rPr lang="en-US" altLang="zh-CN" dirty="0" err="1"/>
              <a:t>adbd</a:t>
            </a:r>
            <a:endParaRPr lang="en-US" altLang="zh-CN" dirty="0"/>
          </a:p>
          <a:p>
            <a:r>
              <a:rPr lang="en-US" altLang="zh-CN" dirty="0" err="1"/>
              <a:t>setprop</a:t>
            </a:r>
            <a:r>
              <a:rPr lang="en-US" altLang="zh-CN" dirty="0"/>
              <a:t> </a:t>
            </a:r>
            <a:r>
              <a:rPr lang="en-US" altLang="zh-CN" dirty="0" err="1"/>
              <a:t>service.adb.tcp.port</a:t>
            </a:r>
            <a:r>
              <a:rPr lang="en-US" altLang="zh-CN" dirty="0"/>
              <a:t> 5555</a:t>
            </a:r>
          </a:p>
          <a:p>
            <a:r>
              <a:rPr lang="en-US" altLang="zh-CN" dirty="0"/>
              <a:t>start </a:t>
            </a:r>
            <a:r>
              <a:rPr lang="en-US" altLang="zh-CN" dirty="0" err="1"/>
              <a:t>adbd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主机端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kill-server</a:t>
            </a:r>
          </a:p>
          <a:p>
            <a:r>
              <a:rPr lang="en-US" altLang="zh-CN" dirty="0" err="1"/>
              <a:t>adb</a:t>
            </a:r>
            <a:r>
              <a:rPr lang="en-US" altLang="zh-CN" dirty="0"/>
              <a:t> connect &lt;</a:t>
            </a:r>
            <a:r>
              <a:rPr lang="en-US" altLang="zh-CN" dirty="0" err="1"/>
              <a:t>ip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7694"/>
            <a:ext cx="5115795" cy="208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9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会议纪要 </a:t>
            </a:r>
            <a:r>
              <a:rPr lang="en-US" altLang="zh-CN" b="1" dirty="0" smtClean="0"/>
              <a:t>actions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ADB root</a:t>
            </a:r>
            <a:r>
              <a:rPr lang="zh-CN" altLang="en-US" dirty="0" smtClean="0"/>
              <a:t>的执行流程（如何获得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权限）</a:t>
            </a:r>
            <a:endParaRPr lang="en-US" altLang="zh-CN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/>
              <a:t>Adbd</a:t>
            </a:r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should_drop_privileges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函数，来判断是否需要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降级权限。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主要检查</a:t>
            </a:r>
            <a:r>
              <a:rPr lang="nl-NL" altLang="zh-CN" sz="1200" dirty="0" smtClean="0"/>
              <a:t>ro.secure</a:t>
            </a:r>
            <a:r>
              <a:rPr lang="en-US" altLang="zh-CN" sz="1200" dirty="0" smtClean="0"/>
              <a:t>\</a:t>
            </a:r>
            <a:r>
              <a:rPr lang="nl-NL" altLang="zh-CN" sz="1200" dirty="0"/>
              <a:t> </a:t>
            </a:r>
            <a:r>
              <a:rPr lang="nl-NL" altLang="zh-CN" sz="1200" dirty="0" smtClean="0"/>
              <a:t>ro.debuggable\</a:t>
            </a:r>
            <a:r>
              <a:rPr lang="nl-NL" altLang="zh-CN" sz="1200" dirty="0"/>
              <a:t> </a:t>
            </a:r>
            <a:r>
              <a:rPr lang="nl-NL" altLang="zh-CN" sz="1200" dirty="0" smtClean="0"/>
              <a:t>service.adb.root</a:t>
            </a:r>
            <a:r>
              <a:rPr lang="zh-CN" altLang="en-US" sz="1200" dirty="0" smtClean="0"/>
              <a:t>配置项</a:t>
            </a:r>
            <a:r>
              <a:rPr lang="nl-NL" altLang="zh-CN" sz="1200" dirty="0"/>
              <a:t/>
            </a:r>
            <a:br>
              <a:rPr lang="nl-NL" altLang="zh-CN" sz="1200" dirty="0"/>
            </a:b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如果</a:t>
            </a:r>
            <a:r>
              <a:rPr lang="en-US" altLang="zh-CN" sz="1200" dirty="0" err="1" smtClean="0"/>
              <a:t>should_drop_privileges</a:t>
            </a:r>
            <a:r>
              <a:rPr lang="zh-CN" altLang="en-US" sz="1200" dirty="0" smtClean="0"/>
              <a:t>返回真，则降级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如果</a:t>
            </a:r>
            <a:endParaRPr lang="en-US" altLang="zh-CN" sz="1200" dirty="0"/>
          </a:p>
          <a:p>
            <a:pPr marL="0" indent="0">
              <a:buNone/>
            </a:pPr>
            <a:r>
              <a:rPr lang="nl-NL" altLang="zh-CN" sz="1200" dirty="0" smtClean="0"/>
              <a:t>shell </a:t>
            </a:r>
            <a:r>
              <a:rPr lang="nl-NL" altLang="zh-CN" sz="1200" dirty="0"/>
              <a:t># getprop ro.kernel.qemu</a:t>
            </a:r>
            <a:br>
              <a:rPr lang="nl-NL" altLang="zh-CN" sz="1200" dirty="0"/>
            </a:br>
            <a:r>
              <a:rPr lang="nl-NL" altLang="zh-CN" sz="1200" dirty="0"/>
              <a:t/>
            </a:r>
            <a:br>
              <a:rPr lang="nl-NL" altLang="zh-CN" sz="1200" dirty="0"/>
            </a:br>
            <a:r>
              <a:rPr lang="nl-NL" altLang="zh-CN" sz="1200" dirty="0" smtClean="0"/>
              <a:t>shell# </a:t>
            </a:r>
            <a:r>
              <a:rPr lang="nl-NL" altLang="zh-CN" sz="1200" dirty="0"/>
              <a:t>getprop ro.secure</a:t>
            </a:r>
            <a:br>
              <a:rPr lang="nl-NL" altLang="zh-CN" sz="1200" dirty="0"/>
            </a:br>
            <a:r>
              <a:rPr lang="nl-NL" altLang="zh-CN" sz="1200" dirty="0"/>
              <a:t>1</a:t>
            </a:r>
            <a:br>
              <a:rPr lang="nl-NL" altLang="zh-CN" sz="1200" dirty="0"/>
            </a:br>
            <a:r>
              <a:rPr lang="nl-NL" altLang="zh-CN" sz="1200" dirty="0" smtClean="0"/>
              <a:t>shell </a:t>
            </a:r>
            <a:r>
              <a:rPr lang="nl-NL" altLang="zh-CN" sz="1200" dirty="0"/>
              <a:t># getprop ro.debuggable</a:t>
            </a:r>
            <a:br>
              <a:rPr lang="nl-NL" altLang="zh-CN" sz="1200" dirty="0"/>
            </a:br>
            <a:r>
              <a:rPr lang="nl-NL" altLang="zh-CN" sz="1200" dirty="0"/>
              <a:t>1</a:t>
            </a:r>
            <a:br>
              <a:rPr lang="nl-NL" altLang="zh-CN" sz="1200" dirty="0"/>
            </a:br>
            <a:r>
              <a:rPr lang="nl-NL" altLang="zh-CN" sz="1200" dirty="0" smtClean="0"/>
              <a:t>shell </a:t>
            </a:r>
            <a:r>
              <a:rPr lang="nl-NL" altLang="zh-CN" sz="1200" dirty="0"/>
              <a:t># getprop </a:t>
            </a:r>
            <a:r>
              <a:rPr lang="nl-NL" altLang="zh-CN" sz="1200" dirty="0" smtClean="0"/>
              <a:t>service.adb.root</a:t>
            </a:r>
          </a:p>
          <a:p>
            <a:pPr marL="0" indent="0">
              <a:buNone/>
            </a:pPr>
            <a:endParaRPr lang="nl-NL" altLang="zh-CN" sz="1200" dirty="0"/>
          </a:p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http://blog.csdn.net/memoryjs/article/details/39023729</a:t>
            </a:r>
            <a:r>
              <a:rPr lang="nl-NL" altLang="zh-CN" sz="1200" dirty="0"/>
              <a:t/>
            </a:r>
            <a:br>
              <a:rPr lang="nl-NL" altLang="zh-CN" sz="1200" dirty="0"/>
            </a:br>
            <a:endParaRPr lang="en-US" altLang="zh-CN" sz="1200" dirty="0" smtClean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15566"/>
            <a:ext cx="426033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9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会议纪要 </a:t>
            </a:r>
            <a:r>
              <a:rPr lang="en-US" altLang="zh-CN" b="1" dirty="0" smtClean="0"/>
              <a:t>actions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Host ADB root</a:t>
            </a:r>
            <a:r>
              <a:rPr lang="zh-CN" altLang="en-US" dirty="0"/>
              <a:t>后，</a:t>
            </a:r>
            <a:r>
              <a:rPr lang="en-US" altLang="zh-CN" dirty="0"/>
              <a:t>Device</a:t>
            </a:r>
            <a:r>
              <a:rPr lang="zh-CN" altLang="en-US" dirty="0"/>
              <a:t>后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restart_root_service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/>
              <a:t>property_set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service.adb.root</a:t>
            </a:r>
            <a:r>
              <a:rPr lang="en-US" altLang="zh-CN" dirty="0" smtClean="0"/>
              <a:t>”, “1”);</a:t>
            </a:r>
            <a:r>
              <a:rPr lang="zh-CN" altLang="en-US" dirty="0" smtClean="0"/>
              <a:t>后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/>
              <a:t>adb_close</a:t>
            </a:r>
            <a:r>
              <a:rPr lang="en-US" altLang="zh-CN" dirty="0"/>
              <a:t>(</a:t>
            </a:r>
            <a:r>
              <a:rPr lang="en-US" altLang="zh-CN" dirty="0" err="1"/>
              <a:t>fd</a:t>
            </a:r>
            <a:r>
              <a:rPr lang="en-US" altLang="zh-CN" dirty="0" smtClean="0"/>
              <a:t>);</a:t>
            </a:r>
            <a:r>
              <a:rPr lang="zh-CN" altLang="en-US" dirty="0" smtClean="0"/>
              <a:t>关闭自己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由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再重新启动</a:t>
            </a:r>
            <a:r>
              <a:rPr lang="en-US" altLang="zh-CN" dirty="0" smtClean="0"/>
              <a:t>ADBD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这时，再执行</a:t>
            </a:r>
            <a:r>
              <a:rPr lang="en-US" altLang="zh-CN" dirty="0" err="1"/>
              <a:t>should_drop_privileges</a:t>
            </a:r>
            <a:r>
              <a:rPr lang="en-US" altLang="zh-CN" dirty="0"/>
              <a:t>()</a:t>
            </a:r>
            <a:r>
              <a:rPr lang="zh-CN" altLang="en-US" dirty="0" smtClean="0"/>
              <a:t>函数时，不进行降级。</a:t>
            </a:r>
            <a:endParaRPr lang="en-US" altLang="zh-CN" dirty="0"/>
          </a:p>
          <a:p>
            <a:pPr marL="0" indent="0">
              <a:buNone/>
            </a:pPr>
            <a:endParaRPr lang="nl-NL" altLang="zh-CN" dirty="0" smtClean="0"/>
          </a:p>
          <a:p>
            <a:pPr marL="0" indent="0">
              <a:buNone/>
            </a:pPr>
            <a:endParaRPr lang="nl-NL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http://blog.csdn.net/memoryjs/article/details/39023729</a:t>
            </a:r>
            <a:r>
              <a:rPr lang="nl-NL" altLang="zh-CN" dirty="0"/>
              <a:t/>
            </a:r>
            <a:br>
              <a:rPr lang="nl-NL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9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会议纪要 </a:t>
            </a:r>
            <a:r>
              <a:rPr lang="en-US" altLang="zh-CN" b="1" dirty="0" smtClean="0"/>
              <a:t>actions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/>
              <a:t>1). user</a:t>
            </a:r>
            <a:r>
              <a:rPr lang="zh-CN" altLang="en-US" sz="1800" dirty="0"/>
              <a:t>版本的</a:t>
            </a:r>
            <a:r>
              <a:rPr lang="en-US" altLang="zh-CN" sz="1800" dirty="0" err="1"/>
              <a:t>ro.debuggable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，这个变量是在编译期决定的</a:t>
            </a:r>
            <a:r>
              <a:rPr lang="zh-CN" altLang="en-US" sz="1800" dirty="0" smtClean="0"/>
              <a:t>，无法</a:t>
            </a:r>
            <a:r>
              <a:rPr lang="zh-CN" altLang="en-US" sz="1800" dirty="0"/>
              <a:t>在</a:t>
            </a:r>
            <a:r>
              <a:rPr lang="en-US" altLang="zh-CN" sz="1800" dirty="0"/>
              <a:t>user</a:t>
            </a:r>
            <a:r>
              <a:rPr lang="zh-CN" altLang="en-US" sz="1800" dirty="0"/>
              <a:t>版本运行时，再设置为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/>
              <a:t>2). user</a:t>
            </a:r>
            <a:r>
              <a:rPr lang="zh-CN" altLang="en-US" sz="1800" dirty="0"/>
              <a:t>版本可以通过更换</a:t>
            </a:r>
            <a:r>
              <a:rPr lang="en-US" altLang="zh-CN" sz="1800" dirty="0" err="1"/>
              <a:t>userdebug</a:t>
            </a:r>
            <a:r>
              <a:rPr lang="zh-CN" altLang="en-US" sz="1800" dirty="0"/>
              <a:t>版本的</a:t>
            </a:r>
            <a:r>
              <a:rPr lang="en-US" altLang="zh-CN" sz="1800" dirty="0" err="1"/>
              <a:t>boot.img</a:t>
            </a:r>
            <a:r>
              <a:rPr lang="zh-CN" altLang="en-US" sz="1800" dirty="0"/>
              <a:t>来获得</a:t>
            </a:r>
            <a:r>
              <a:rPr lang="en-US" altLang="zh-CN" sz="1800" dirty="0"/>
              <a:t>ADB root</a:t>
            </a:r>
            <a:r>
              <a:rPr lang="zh-CN" altLang="en-US" sz="1800" dirty="0"/>
              <a:t>权限。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sz="1200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8992" y="3214693"/>
            <a:ext cx="2357454" cy="121444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x-none" altLang="zh-CN" dirty="0"/>
              <a:t>Android Debug Bridge (adb) </a:t>
            </a:r>
            <a:r>
              <a:rPr lang="zh-CN" altLang="zh-CN" dirty="0"/>
              <a:t>是一个</a:t>
            </a:r>
            <a:r>
              <a:rPr lang="x-none" altLang="zh-CN" dirty="0"/>
              <a:t>android</a:t>
            </a:r>
            <a:r>
              <a:rPr lang="zh-CN" altLang="zh-CN" dirty="0"/>
              <a:t>开发调试工具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x-none" altLang="zh-CN" dirty="0"/>
              <a:t>adb</a:t>
            </a:r>
            <a:r>
              <a:rPr lang="zh-CN" altLang="zh-CN" dirty="0"/>
              <a:t>源码位置是：</a:t>
            </a:r>
            <a:r>
              <a:rPr lang="x-none" altLang="zh-CN" dirty="0"/>
              <a:t>system/core/adb</a:t>
            </a:r>
            <a:r>
              <a:rPr lang="x-none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的组成：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/adb.exe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运行</a:t>
            </a:r>
            <a:r>
              <a:rPr lang="zh-CN" altLang="zh-CN" dirty="0"/>
              <a:t>于</a:t>
            </a:r>
            <a:r>
              <a:rPr lang="en-US" altLang="zh-CN" dirty="0"/>
              <a:t>PC</a:t>
            </a:r>
            <a:r>
              <a:rPr lang="zh-CN" altLang="zh-CN" dirty="0"/>
              <a:t>端，包括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等系统</a:t>
            </a:r>
            <a:r>
              <a:rPr lang="zh-CN" altLang="zh-CN" dirty="0" smtClean="0"/>
              <a:t>之中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zh-CN" altLang="zh-CN" dirty="0"/>
              <a:t>运行于</a:t>
            </a:r>
            <a:r>
              <a:rPr lang="en-US" altLang="zh-CN" dirty="0"/>
              <a:t>Android</a:t>
            </a:r>
            <a:r>
              <a:rPr lang="zh-CN" altLang="zh-CN" dirty="0"/>
              <a:t>设备的底层</a:t>
            </a:r>
            <a:r>
              <a:rPr lang="en-US" altLang="zh-CN" dirty="0"/>
              <a:t>Linux</a:t>
            </a:r>
            <a:r>
              <a:rPr lang="zh-CN" altLang="zh-CN" dirty="0" smtClean="0"/>
              <a:t>之中。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/>
              <a:t>构建不同文件，通过传入</a:t>
            </a:r>
            <a:r>
              <a:rPr lang="en-US" altLang="zh-CN" dirty="0"/>
              <a:t>Android.mk</a:t>
            </a:r>
            <a:r>
              <a:rPr lang="zh-CN" altLang="zh-CN" dirty="0"/>
              <a:t>的</a:t>
            </a:r>
            <a:r>
              <a:rPr lang="en-US" altLang="zh-CN" dirty="0"/>
              <a:t>$(BUILD_SIMULATOR)</a:t>
            </a:r>
            <a:r>
              <a:rPr lang="zh-CN" altLang="zh-CN" dirty="0"/>
              <a:t>变量是否为真。源码中由</a:t>
            </a:r>
            <a:r>
              <a:rPr lang="en-US" altLang="zh-CN" dirty="0"/>
              <a:t>ADB_HOST</a:t>
            </a:r>
            <a:r>
              <a:rPr lang="zh-CN" altLang="zh-CN" dirty="0"/>
              <a:t>宏用来区分本地主机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r>
              <a:rPr lang="zh-CN" altLang="zh-CN" dirty="0"/>
              <a:t>和目标机</a:t>
            </a:r>
            <a:r>
              <a:rPr lang="en-US" altLang="zh-CN" dirty="0"/>
              <a:t>(</a:t>
            </a:r>
            <a:r>
              <a:rPr lang="en-US" altLang="zh-CN" dirty="0" err="1"/>
              <a:t>adbd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各模块组成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各模块定义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en-US" dirty="0"/>
              <a:t>： 计算机上的一个服务进程，进程名为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en-US" altLang="zh-CN" dirty="0"/>
              <a:t> (</a:t>
            </a:r>
            <a:r>
              <a:rPr lang="en-US" altLang="zh-CN" dirty="0" err="1"/>
              <a:t>adb</a:t>
            </a:r>
            <a:r>
              <a:rPr lang="en-US" altLang="zh-CN" dirty="0"/>
              <a:t> daemon) </a:t>
            </a:r>
            <a:r>
              <a:rPr lang="zh-CN" altLang="en-US" dirty="0"/>
              <a:t>： </a:t>
            </a:r>
            <a:r>
              <a:rPr lang="en-US" altLang="zh-CN" dirty="0"/>
              <a:t>Android </a:t>
            </a:r>
            <a:r>
              <a:rPr lang="zh-CN" altLang="en-US" dirty="0"/>
              <a:t>手机上的一个服务进程，进程名为</a:t>
            </a:r>
            <a:r>
              <a:rPr lang="en-US" altLang="zh-CN" dirty="0" err="1" smtClean="0"/>
              <a:t>adbd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en-US" dirty="0"/>
              <a:t>：你可以认为是计算机上的一个终端窗口，进程名也为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DDMS</a:t>
            </a:r>
            <a:r>
              <a:rPr lang="zh-CN" altLang="en-US" dirty="0"/>
              <a:t>：</a:t>
            </a:r>
            <a:r>
              <a:rPr lang="en-US" altLang="zh-CN" dirty="0" err="1"/>
              <a:t>Dalvik</a:t>
            </a:r>
            <a:r>
              <a:rPr lang="en-US" altLang="zh-CN" dirty="0"/>
              <a:t> Debug Monitor </a:t>
            </a:r>
            <a:r>
              <a:rPr lang="en-US" altLang="zh-CN" dirty="0" smtClean="0"/>
              <a:t>Service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Jdwp</a:t>
            </a:r>
            <a:r>
              <a:rPr lang="zh-CN" altLang="en-US" dirty="0"/>
              <a:t>： </a:t>
            </a:r>
            <a:r>
              <a:rPr lang="en-US" altLang="zh-CN" dirty="0"/>
              <a:t>Java Debug Wire Protocol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938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DDMS和Jdwp不做多的了解。只看adb模块，如下图</a:t>
            </a:r>
            <a:r>
              <a:rPr lang="en-US" altLang="zh-CN" dirty="0" smtClean="0"/>
              <a:t>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OVERVIEW.txt文件中对它们的关系进行了描述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protocol.txt和OVERVIEW.txt描述了各模块之间通信协作的协议格式</a:t>
            </a:r>
            <a:r>
              <a:rPr lang="en-US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4" name="图片 3" descr="screenshot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1275606"/>
            <a:ext cx="4316730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1027" name="图片 5" descr="screensho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57280"/>
            <a:ext cx="5864737" cy="38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3478"/>
            <a:ext cx="5757874" cy="722697"/>
          </a:xfrm>
        </p:spPr>
        <p:txBody>
          <a:bodyPr/>
          <a:lstStyle/>
          <a:p>
            <a:r>
              <a:rPr lang="en-US" altLang="zh-CN" dirty="0" smtClean="0"/>
              <a:t>2. Android 6.0 ADB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15566"/>
            <a:ext cx="2905696" cy="36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71550"/>
            <a:ext cx="2797870" cy="40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8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软件实现方面主要的模块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fdevent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非阻塞方式，循环查询文件上的读写操作，提交给处理函数。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transport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文件描述符的中转。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usb_ffs_open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读取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的事件发送给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input thread &amp; output 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read_packet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write_packet</a:t>
            </a:r>
            <a:r>
              <a:rPr lang="zh-CN" altLang="en-US" dirty="0" smtClean="0"/>
              <a:t>将文件上的数据，加入以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command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命令进行解析。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3852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ADBD(ADB </a:t>
            </a:r>
            <a:r>
              <a:rPr lang="en-US" altLang="zh-CN" dirty="0" err="1" smtClean="0"/>
              <a:t>Deamon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运行于</a:t>
            </a:r>
            <a:r>
              <a:rPr lang="en-US" altLang="zh-CN" dirty="0"/>
              <a:t>device/emulator</a:t>
            </a:r>
            <a:r>
              <a:rPr lang="zh-CN" altLang="zh-CN" dirty="0"/>
              <a:t>的守护进程（</a:t>
            </a:r>
            <a:r>
              <a:rPr lang="en-US" altLang="zh-CN" dirty="0"/>
              <a:t>Local service</a:t>
            </a:r>
            <a:r>
              <a:rPr lang="zh-CN" altLang="zh-CN" dirty="0"/>
              <a:t>）。其作用如下：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用来</a:t>
            </a:r>
            <a:r>
              <a:rPr lang="zh-CN" altLang="zh-CN" dirty="0"/>
              <a:t>连接</a:t>
            </a:r>
            <a:r>
              <a:rPr lang="en-US" altLang="zh-CN" dirty="0"/>
              <a:t>device/emulator</a:t>
            </a:r>
            <a:r>
              <a:rPr lang="zh-CN" altLang="zh-CN" dirty="0"/>
              <a:t>和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，</a:t>
            </a:r>
            <a:r>
              <a:rPr lang="en-US" altLang="zh-CN" dirty="0"/>
              <a:t>device</a:t>
            </a:r>
            <a:r>
              <a:rPr lang="zh-CN" altLang="zh-CN" dirty="0"/>
              <a:t>通过</a:t>
            </a:r>
            <a:r>
              <a:rPr lang="en-US" altLang="zh-CN" dirty="0"/>
              <a:t>USB</a:t>
            </a:r>
            <a:r>
              <a:rPr lang="zh-CN" altLang="zh-CN" dirty="0"/>
              <a:t>连接，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连接。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为</a:t>
            </a:r>
            <a:r>
              <a:rPr lang="en-US" altLang="zh-CN" dirty="0"/>
              <a:t>device/emulator</a:t>
            </a:r>
            <a:r>
              <a:rPr lang="zh-CN" altLang="zh-CN" dirty="0"/>
              <a:t>提供服务</a:t>
            </a:r>
            <a:r>
              <a:rPr lang="en-US" altLang="zh-CN" dirty="0"/>
              <a:t>--&gt;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，响应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emulator/device</a:t>
            </a:r>
            <a:r>
              <a:rPr lang="zh-CN" altLang="zh-CN" dirty="0"/>
              <a:t>端，</a:t>
            </a:r>
            <a:r>
              <a:rPr lang="en-US" altLang="zh-CN" dirty="0" err="1"/>
              <a:t>adbd</a:t>
            </a:r>
            <a:r>
              <a:rPr lang="zh-CN" altLang="zh-CN" dirty="0"/>
              <a:t>也创建</a:t>
            </a:r>
            <a:r>
              <a:rPr lang="en-US" altLang="zh-CN" dirty="0"/>
              <a:t>local socket</a:t>
            </a:r>
            <a:r>
              <a:rPr lang="zh-CN" altLang="zh-CN" dirty="0"/>
              <a:t>和</a:t>
            </a:r>
            <a:r>
              <a:rPr lang="en-US" altLang="zh-CN" dirty="0"/>
              <a:t>remote socket</a:t>
            </a:r>
            <a:r>
              <a:rPr lang="zh-CN" altLang="zh-CN" dirty="0"/>
              <a:t>，前者与通过</a:t>
            </a:r>
            <a:r>
              <a:rPr lang="en-US" altLang="zh-CN" dirty="0" err="1"/>
              <a:t>jdwp</a:t>
            </a:r>
            <a:r>
              <a:rPr lang="zh-CN" altLang="zh-CN" dirty="0"/>
              <a:t>与</a:t>
            </a:r>
            <a:r>
              <a:rPr lang="en-US" altLang="zh-CN" dirty="0" err="1"/>
              <a:t>dalvik</a:t>
            </a:r>
            <a:r>
              <a:rPr lang="en-US" altLang="zh-CN" dirty="0"/>
              <a:t> VM</a:t>
            </a:r>
            <a:r>
              <a:rPr lang="zh-CN" altLang="zh-CN" dirty="0"/>
              <a:t>进层通信，后者通过</a:t>
            </a:r>
            <a:r>
              <a:rPr lang="en-US" altLang="zh-CN" dirty="0"/>
              <a:t>TCP/USB</a:t>
            </a:r>
            <a:r>
              <a:rPr lang="zh-CN" altLang="zh-CN" dirty="0"/>
              <a:t>与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通信。</a:t>
            </a:r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5fe2791-1b06-47a9-ad06-5da6bb59703a">4DZPVM3E3HVF-231-190</_dlc_DocId>
    <_dlc_DocIdUrl xmlns="25fe2791-1b06-47a9-ad06-5da6bb59703a">
      <Url>http://eip.spreadtrum.com/sites/pld/kernel/_layouts/15/DocIdRedir.aspx?ID=4DZPVM3E3HVF-231-190</Url>
      <Description>4DZPVM3E3HVF-231-190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A1B6896A894886BA4156369147F4" ma:contentTypeVersion="0" ma:contentTypeDescription="Create a new document." ma:contentTypeScope="" ma:versionID="0f5364019fa9843d06756446d7d2db84">
  <xsd:schema xmlns:xsd="http://www.w3.org/2001/XMLSchema" xmlns:xs="http://www.w3.org/2001/XMLSchema" xmlns:p="http://schemas.microsoft.com/office/2006/metadata/properties" xmlns:ns2="25fe2791-1b06-47a9-ad06-5da6bb59703a" targetNamespace="http://schemas.microsoft.com/office/2006/metadata/properties" ma:root="true" ma:fieldsID="ff2317f7f7ff0a7b06c14b7713fcee8d" ns2:_="">
    <xsd:import namespace="25fe2791-1b06-47a9-ad06-5da6bb5970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e2791-1b06-47a9-ad06-5da6bb5970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48F3A-D1CF-4729-97F8-26C67E0FD9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674B9-951D-4A6E-8055-4540E3DA02E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25fe2791-1b06-47a9-ad06-5da6bb59703a"/>
  </ds:schemaRefs>
</ds:datastoreItem>
</file>

<file path=customXml/itemProps3.xml><?xml version="1.0" encoding="utf-8"?>
<ds:datastoreItem xmlns:ds="http://schemas.openxmlformats.org/officeDocument/2006/customXml" ds:itemID="{DDD05C4B-AAD6-4426-B418-929C83BFA03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7272413-53ED-4762-8699-CE1A4725A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e2791-1b06-47a9-ad06-5da6bb5970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1295</Words>
  <Application>Microsoft Office PowerPoint</Application>
  <PresentationFormat>全屏显示(16:9)</PresentationFormat>
  <Paragraphs>241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Office 主题</vt:lpstr>
      <vt:lpstr>Visio</vt:lpstr>
      <vt:lpstr>包装程序外壳对象</vt:lpstr>
      <vt:lpstr>PowerPoint 演示文稿</vt:lpstr>
      <vt:lpstr>0. 目录</vt:lpstr>
      <vt:lpstr>1. ADB概述</vt:lpstr>
      <vt:lpstr>1. ADB各模块组成</vt:lpstr>
      <vt:lpstr>2. ADB整体架构和数据传输流程图</vt:lpstr>
      <vt:lpstr>2. ADB整体架构和数据传输流程图</vt:lpstr>
      <vt:lpstr>2. Android 6.0 ADB使用C++改写</vt:lpstr>
      <vt:lpstr>2. 软件实现方面主要的模块</vt:lpstr>
      <vt:lpstr>3. ADBD(ADB Deamon)</vt:lpstr>
      <vt:lpstr>3. ADBD初始化流程</vt:lpstr>
      <vt:lpstr>4. ADB Server</vt:lpstr>
      <vt:lpstr>4. ADB Server初始化流程</vt:lpstr>
      <vt:lpstr>4. ADB Server初始化流程</vt:lpstr>
      <vt:lpstr>5. ADB client</vt:lpstr>
      <vt:lpstr>6. ADB 通信</vt:lpstr>
      <vt:lpstr>6. ADB client &amp; ADB Devices &amp; ADB Emulator 通信流程</vt:lpstr>
      <vt:lpstr>6. adb client&lt;--&gt;adb server</vt:lpstr>
      <vt:lpstr>6. adb server&lt;--&gt;adbd</vt:lpstr>
      <vt:lpstr>7. ADB 协议实现</vt:lpstr>
      <vt:lpstr>8. 补充</vt:lpstr>
      <vt:lpstr>8. ADB 网络调试</vt:lpstr>
      <vt:lpstr>9. 会议纪要 actions</vt:lpstr>
      <vt:lpstr>9. 会议纪要 actions</vt:lpstr>
      <vt:lpstr>9. 会议纪要 actions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System1_w15.39</dc:title>
  <dc:creator>Xiongshan.An</dc:creator>
  <cp:lastModifiedBy>wangxd</cp:lastModifiedBy>
  <cp:revision>565</cp:revision>
  <dcterms:modified xsi:type="dcterms:W3CDTF">2015-12-14T08:49:14Z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0x010100B6B3A1B6896A894886BA4156369147F4</vt:lpwstr>
  </property>
  <property fmtid="{D5CDD505-2E9C-101B-9397-08002B2CF9AE}" pid="4" name="_dlc_DocIdItemGuid">
    <vt:lpwstr>dda3aee7-3692-4ac3-9eff-fd682c917f6b</vt:lpwstr>
  </property>
</Properties>
</file>