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0" r:id="rId6"/>
    <p:sldId id="263" r:id="rId7"/>
    <p:sldId id="300" r:id="rId8"/>
    <p:sldId id="296" r:id="rId9"/>
    <p:sldId id="299" r:id="rId10"/>
    <p:sldId id="297" r:id="rId11"/>
    <p:sldId id="303" r:id="rId12"/>
    <p:sldId id="302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0"/>
    <a:srgbClr val="0096E1"/>
    <a:srgbClr val="414141"/>
    <a:srgbClr val="FF3300"/>
    <a:srgbClr val="AA821E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4" autoAdjust="0"/>
  </p:normalViewPr>
  <p:slideViewPr>
    <p:cSldViewPr>
      <p:cViewPr>
        <p:scale>
          <a:sx n="125" d="100"/>
          <a:sy n="125" d="100"/>
        </p:scale>
        <p:origin x="-1230" y="-4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verity:8082/docs/en/cov_checker_ref.html#static_checker_RESOURCE_LEAK" TargetMode="External"/><Relationship Id="rId2" Type="http://schemas.openxmlformats.org/officeDocument/2006/relationships/hyperlink" Target="http://bugzilla.spreadtrum.com/bugzilla/show_bug.cgi?id=4759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hspwb01/platform_sw/Kernel/System1/Shared%20Documents/09%20IssueTracking/SharkL5.1-Need-info%20buglist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4810" y="2428874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PLD/Kernel/System1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3500444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2015.11.18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1142990"/>
            <a:ext cx="748318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adb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W15.45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411760" y="365187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xiaodong.wang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35806"/>
            <a:ext cx="8424862" cy="3852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Highlight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 smtClean="0"/>
              <a:t>静态代码审查工具</a:t>
            </a:r>
            <a:r>
              <a:rPr lang="en-US" altLang="zh-CN" sz="1200" dirty="0" err="1" smtClean="0"/>
              <a:t>coverity</a:t>
            </a:r>
            <a:r>
              <a:rPr lang="zh-CN" altLang="en-US" sz="1200" dirty="0" smtClean="0"/>
              <a:t>，本周重点关注这其中</a:t>
            </a:r>
            <a:r>
              <a:rPr lang="en-US" altLang="zh-CN" sz="1200" dirty="0" smtClean="0"/>
              <a:t>vendor</a:t>
            </a:r>
            <a:r>
              <a:rPr lang="zh-CN" altLang="en-US" sz="1200" dirty="0" smtClean="0"/>
              <a:t>目录下一共</a:t>
            </a:r>
            <a:r>
              <a:rPr lang="en-US" altLang="zh-CN" sz="1200" dirty="0" smtClean="0"/>
              <a:t>108</a:t>
            </a:r>
            <a:r>
              <a:rPr lang="zh-CN" altLang="en-US" sz="1200" dirty="0" smtClean="0"/>
              <a:t>项</a:t>
            </a:r>
            <a:r>
              <a:rPr lang="en-US" altLang="zh-CN" sz="1200" dirty="0" smtClean="0"/>
              <a:t>High</a:t>
            </a:r>
            <a:r>
              <a:rPr lang="zh-CN" altLang="en-US" sz="1200" dirty="0" smtClean="0"/>
              <a:t>的错误，完成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项的检查。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smtClean="0"/>
              <a:t>ADB</a:t>
            </a:r>
            <a:r>
              <a:rPr lang="zh-CN" altLang="en-US" sz="1200" dirty="0" smtClean="0"/>
              <a:t>实现原理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Fastboot</a:t>
            </a:r>
            <a:r>
              <a:rPr lang="zh-CN" altLang="en-US" sz="1200" dirty="0" smtClean="0"/>
              <a:t>实现原理</a:t>
            </a:r>
            <a:r>
              <a:rPr lang="en-US" altLang="zh-CN" sz="1200" dirty="0" smtClean="0"/>
              <a:t>/ADB root</a:t>
            </a:r>
            <a:r>
              <a:rPr lang="zh-CN" altLang="en-US" sz="1200" dirty="0" smtClean="0"/>
              <a:t>原理的学习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Lowlight</a:t>
            </a:r>
          </a:p>
          <a:p>
            <a:pPr lvl="1">
              <a:lnSpc>
                <a:spcPct val="150000"/>
              </a:lnSpc>
            </a:pPr>
            <a:r>
              <a:rPr lang="en-US" altLang="zh-CN" sz="1200" smtClean="0"/>
              <a:t>N/A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Summary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 smtClean="0"/>
              <a:t>静态代码审查工具</a:t>
            </a:r>
            <a:r>
              <a:rPr lang="en-US" altLang="zh-CN" sz="1200" dirty="0" err="1" smtClean="0"/>
              <a:t>coverity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zh-CN" altLang="en-US" sz="1200" dirty="0" smtClean="0"/>
              <a:t>本周搭建了自己编译的</a:t>
            </a:r>
            <a:r>
              <a:rPr lang="en-US" altLang="zh-CN" sz="1200" dirty="0" smtClean="0"/>
              <a:t>ADB Server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ADBD</a:t>
            </a:r>
            <a:r>
              <a:rPr lang="zh-CN" altLang="en-US" sz="1200" dirty="0" smtClean="0"/>
              <a:t>，可以在手机和电脑上运行，输出调试信息</a:t>
            </a:r>
            <a:endParaRPr lang="en-US" altLang="zh-CN" sz="1200" dirty="0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Execute Summary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/>
            <a:r>
              <a:rPr lang="en-US" altLang="zh-CN" sz="900" dirty="0" err="1" smtClean="0"/>
              <a:t>qemu_pipe_open</a:t>
            </a:r>
            <a:r>
              <a:rPr lang="en-US" altLang="zh-CN" sz="900" dirty="0" smtClean="0"/>
              <a:t>(</a:t>
            </a:r>
            <a:r>
              <a:rPr lang="en-US" altLang="zh-CN" sz="900" dirty="0" err="1" smtClean="0"/>
              <a:t>con_name</a:t>
            </a:r>
            <a:r>
              <a:rPr lang="en-US" altLang="zh-CN" sz="900" dirty="0" smtClean="0"/>
              <a:t>)</a:t>
            </a:r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383194" cy="722697"/>
          </a:xfrm>
        </p:spPr>
        <p:txBody>
          <a:bodyPr/>
          <a:lstStyle/>
          <a:p>
            <a:r>
              <a:rPr lang="en-US" altLang="zh-CN" dirty="0" smtClean="0"/>
              <a:t>BUG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99542"/>
            <a:ext cx="87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zh-CN" sz="1000" b="1" dirty="0" smtClean="0">
              <a:hlinkClick r:id="rId2" action="ppaction://hlinkfile"/>
            </a:endParaRPr>
          </a:p>
          <a:p>
            <a:pPr marL="0" lvl="1"/>
            <a:r>
              <a:rPr lang="en-US" altLang="zh-CN" sz="1000" b="1" dirty="0" smtClean="0"/>
              <a:t>http://coverity:8082/reports.htm#v25563/p10048/fileInstanceId=125752083&amp;defectInstanceId=48489400&amp;mergedDefectId=109588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03598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100" dirty="0" smtClean="0"/>
              <a:t>在函数体内，在堆上申请的内存没有释放</a:t>
            </a:r>
            <a:r>
              <a:rPr lang="en-US" altLang="zh-CN" sz="1100" b="1" dirty="0" smtClean="0">
                <a:hlinkClick r:id="rId3" action="ppaction://hlinkfile"/>
              </a:rPr>
              <a:t>Resource leak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100" dirty="0" smtClean="0"/>
              <a:t>将堆内存指针传到函数体外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100" dirty="0" smtClean="0"/>
              <a:t>在函数体外进行释放</a:t>
            </a: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100" dirty="0" err="1" smtClean="0"/>
              <a:t>Coverity</a:t>
            </a:r>
            <a:r>
              <a:rPr lang="zh-CN" altLang="en-US" sz="1100" dirty="0" smtClean="0"/>
              <a:t>检测不准确。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pPr>
              <a:buFont typeface="Wingdings" pitchFamily="2" charset="2"/>
              <a:buChar char="Ø"/>
            </a:pPr>
            <a:endParaRPr lang="en-US" altLang="zh-CN" sz="800" dirty="0" smtClean="0"/>
          </a:p>
          <a:p>
            <a:pPr>
              <a:buFont typeface="Wingdings" pitchFamily="2" charset="2"/>
              <a:buChar char="Ø"/>
            </a:pPr>
            <a:endParaRPr lang="zh-CN" altLang="zh-CN" sz="800" dirty="0" smtClean="0"/>
          </a:p>
          <a:p>
            <a:pPr>
              <a:buFont typeface="Wingdings" pitchFamily="2" charset="2"/>
              <a:buChar char="Ø"/>
            </a:pPr>
            <a:endParaRPr lang="en-US" altLang="zh-CN" sz="900" dirty="0" smtClean="0"/>
          </a:p>
          <a:p>
            <a:r>
              <a:rPr lang="zh-CN" altLang="en-US" sz="900" dirty="0" smtClean="0"/>
              <a:t/>
            </a:r>
            <a:br>
              <a:rPr lang="zh-CN" altLang="en-US" sz="900" dirty="0" smtClean="0"/>
            </a:br>
            <a:endParaRPr lang="en-US" altLang="zh-CN" sz="900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5099" y="1419622"/>
            <a:ext cx="665890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and Study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915567"/>
            <a:ext cx="7859216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目前找出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coverity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扫描出来</a:t>
            </a:r>
            <a:r>
              <a:rPr lang="zh-CN" altLang="en-US" noProof="0" dirty="0" smtClean="0">
                <a:latin typeface="微软雅黑" pitchFamily="34" charset="-122"/>
                <a:ea typeface="微软雅黑" pitchFamily="34" charset="-122"/>
              </a:rPr>
              <a:t>的问题，进行再次分析过滤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标记为 </a:t>
            </a:r>
            <a:r>
              <a:rPr lang="en-US" altLang="zh-CN" b="1" dirty="0" smtClean="0">
                <a:solidFill>
                  <a:srgbClr val="004480"/>
                </a:solidFill>
              </a:rPr>
              <a:t>impact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的是确实存在问题。</a:t>
            </a:r>
            <a:endParaRPr lang="en-US" altLang="zh-CN" dirty="0" smtClean="0"/>
          </a:p>
          <a:p>
            <a:r>
              <a:rPr lang="zh-CN" altLang="en-US" dirty="0" smtClean="0"/>
              <a:t>标记为 </a:t>
            </a:r>
            <a:r>
              <a:rPr lang="en-US" altLang="zh-CN" b="1" dirty="0" err="1" smtClean="0">
                <a:solidFill>
                  <a:srgbClr val="004480"/>
                </a:solidFill>
              </a:rPr>
              <a:t>notproblem</a:t>
            </a:r>
            <a:r>
              <a:rPr lang="zh-CN" altLang="en-US" dirty="0" smtClean="0"/>
              <a:t>的是不存在问题，</a:t>
            </a:r>
            <a:r>
              <a:rPr lang="en-US" altLang="zh-CN" dirty="0" err="1" smtClean="0"/>
              <a:t>Coverity</a:t>
            </a:r>
            <a:r>
              <a:rPr lang="zh-CN" altLang="en-US" dirty="0" smtClean="0"/>
              <a:t>检测可能存在问题。</a:t>
            </a:r>
            <a:endParaRPr lang="en-US" altLang="zh-CN" dirty="0" smtClean="0"/>
          </a:p>
          <a:p>
            <a:r>
              <a:rPr lang="zh-CN" altLang="en-US" dirty="0" smtClean="0"/>
              <a:t>标记为 </a:t>
            </a:r>
            <a:r>
              <a:rPr lang="en-US" altLang="zh-CN" b="1" dirty="0" smtClean="0">
                <a:solidFill>
                  <a:srgbClr val="004480"/>
                </a:solidFill>
              </a:rPr>
              <a:t>special</a:t>
            </a:r>
            <a:r>
              <a:rPr lang="zh-CN" altLang="en-US" dirty="0" smtClean="0"/>
              <a:t>的是模块业务强相关的问题，不能确定</a:t>
            </a:r>
            <a:r>
              <a:rPr lang="en-US" altLang="zh-CN" dirty="0" err="1" smtClean="0"/>
              <a:t>Coverity</a:t>
            </a:r>
            <a:r>
              <a:rPr lang="zh-CN" altLang="en-US" dirty="0" smtClean="0"/>
              <a:t>检测出的确实存在问题</a:t>
            </a:r>
            <a:endParaRPr lang="en-US" altLang="zh-CN" dirty="0" smtClean="0"/>
          </a:p>
          <a:p>
            <a:r>
              <a:rPr lang="zh-CN" altLang="en-US" dirty="0" smtClean="0"/>
              <a:t>标记为 </a:t>
            </a:r>
            <a:r>
              <a:rPr lang="en-US" altLang="zh-CN" b="1" dirty="0" smtClean="0">
                <a:solidFill>
                  <a:srgbClr val="004480"/>
                </a:solidFill>
              </a:rPr>
              <a:t>review</a:t>
            </a:r>
            <a:r>
              <a:rPr lang="zh-CN" altLang="en-US" dirty="0" smtClean="0"/>
              <a:t>的是需要再同模块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确认的问题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目前在完成的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项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Impact 36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NotProblem</a:t>
            </a:r>
            <a:r>
              <a:rPr lang="en-US" altLang="zh-CN" dirty="0" smtClean="0"/>
              <a:t> 42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/Special 21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/review 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3478"/>
            <a:ext cx="5757874" cy="722697"/>
          </a:xfrm>
        </p:spPr>
        <p:txBody>
          <a:bodyPr/>
          <a:lstStyle/>
          <a:p>
            <a:r>
              <a:rPr lang="en-US" altLang="zh-CN" dirty="0" smtClean="0"/>
              <a:t>Android 6.0 ADB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15566"/>
            <a:ext cx="2905696" cy="36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71550"/>
            <a:ext cx="2797870" cy="40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and Study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699542"/>
            <a:ext cx="7859216" cy="72008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800" dirty="0" err="1" smtClean="0"/>
              <a:t>Adb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Fastboot</a:t>
            </a:r>
            <a:r>
              <a:rPr lang="en-US" altLang="zh-CN" sz="2800" dirty="0" smtClean="0"/>
              <a:t> Implementation Introduction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841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查找资料，看代码了解</a:t>
            </a:r>
            <a:r>
              <a:rPr lang="en-US" altLang="zh-CN" dirty="0" smtClean="0"/>
              <a:t>ADB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ADB root</a:t>
            </a:r>
            <a:r>
              <a:rPr lang="zh-CN" altLang="en-US" dirty="0" smtClean="0"/>
              <a:t>的原理。</a:t>
            </a:r>
            <a:endParaRPr lang="en-US" altLang="zh-CN" dirty="0" smtClean="0"/>
          </a:p>
          <a:p>
            <a:r>
              <a:rPr lang="zh-CN" altLang="en-US" dirty="0" smtClean="0"/>
              <a:t>上周五做了一个简单的调研，收集了一些资料。</a:t>
            </a:r>
            <a:endParaRPr lang="en-US" altLang="zh-CN" dirty="0" smtClean="0"/>
          </a:p>
          <a:p>
            <a:r>
              <a:rPr lang="zh-CN" altLang="en-US" dirty="0" smtClean="0"/>
              <a:t>本周搭建了自己编译的</a:t>
            </a:r>
            <a:r>
              <a:rPr lang="en-US" altLang="zh-CN" dirty="0" smtClean="0"/>
              <a:t>ADB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ADBD</a:t>
            </a:r>
            <a:r>
              <a:rPr lang="zh-CN" altLang="en-US" dirty="0" smtClean="0"/>
              <a:t>，可以在手机和电脑上运行，输出调试信息</a:t>
            </a:r>
            <a:endParaRPr lang="en-US" altLang="zh-CN" dirty="0" smtClean="0"/>
          </a:p>
          <a:p>
            <a:r>
              <a:rPr lang="zh-CN" altLang="en-US" dirty="0" smtClean="0"/>
              <a:t>将主要以理解代码，和增加调试信息的方式，了解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的实现原理。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and Study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843558"/>
            <a:ext cx="7859216" cy="72008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200" dirty="0" smtClean="0">
                <a:hlinkClick r:id="rId2" action="ppaction://hlinkfile"/>
              </a:rPr>
              <a:t>SharkL5.1-Need-info </a:t>
            </a:r>
            <a:r>
              <a:rPr lang="en-US" altLang="zh-CN" sz="1200" dirty="0" err="1" smtClean="0">
                <a:hlinkClick r:id="rId2" action="ppaction://hlinkfile"/>
              </a:rPr>
              <a:t>buglist</a:t>
            </a:r>
            <a:r>
              <a:rPr lang="zh-CN" altLang="en-US" sz="1200" dirty="0" smtClean="0"/>
              <a:t>，对</a:t>
            </a:r>
            <a:r>
              <a:rPr lang="en-US" altLang="zh-CN" sz="1200" dirty="0" smtClean="0"/>
              <a:t>System1 Need Information</a:t>
            </a:r>
            <a:r>
              <a:rPr lang="zh-CN" altLang="en-US" sz="1200" dirty="0" smtClean="0"/>
              <a:t>的原因归类统计，上周完成的没有严格按照要求，本周完成</a:t>
            </a:r>
            <a:r>
              <a:rPr lang="en-US" altLang="zh-CN" sz="1200" dirty="0" smtClean="0"/>
              <a:t>Audit</a:t>
            </a:r>
            <a:r>
              <a:rPr lang="zh-CN" altLang="en-US" sz="1200" dirty="0" smtClean="0"/>
              <a:t>的归类。</a:t>
            </a:r>
            <a:endParaRPr lang="en-US" altLang="zh-CN" sz="1200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9335" y="1203325"/>
            <a:ext cx="5017081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8992" y="3214693"/>
            <a:ext cx="2357454" cy="121444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5fe2791-1b06-47a9-ad06-5da6bb59703a">4DZPVM3E3HVF-231-190</_dlc_DocId>
    <_dlc_DocIdUrl xmlns="25fe2791-1b06-47a9-ad06-5da6bb59703a">
      <Url>http://eip.spreadtrum.com/sites/pld/kernel/_layouts/15/DocIdRedir.aspx?ID=4DZPVM3E3HVF-231-190</Url>
      <Description>4DZPVM3E3HVF-231-190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A1B6896A894886BA4156369147F4" ma:contentTypeVersion="0" ma:contentTypeDescription="Create a new document." ma:contentTypeScope="" ma:versionID="0f5364019fa9843d06756446d7d2db84">
  <xsd:schema xmlns:xsd="http://www.w3.org/2001/XMLSchema" xmlns:xs="http://www.w3.org/2001/XMLSchema" xmlns:p="http://schemas.microsoft.com/office/2006/metadata/properties" xmlns:ns2="25fe2791-1b06-47a9-ad06-5da6bb59703a" targetNamespace="http://schemas.microsoft.com/office/2006/metadata/properties" ma:root="true" ma:fieldsID="ff2317f7f7ff0a7b06c14b7713fcee8d" ns2:_="">
    <xsd:import namespace="25fe2791-1b06-47a9-ad06-5da6bb5970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e2791-1b06-47a9-ad06-5da6bb5970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48F3A-D1CF-4729-97F8-26C67E0FD9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674B9-951D-4A6E-8055-4540E3DA02E9}">
  <ds:schemaRefs>
    <ds:schemaRef ds:uri="http://schemas.microsoft.com/office/2006/metadata/properties"/>
    <ds:schemaRef ds:uri="http://schemas.microsoft.com/office/infopath/2007/PartnerControls"/>
    <ds:schemaRef ds:uri="25fe2791-1b06-47a9-ad06-5da6bb59703a"/>
  </ds:schemaRefs>
</ds:datastoreItem>
</file>

<file path=customXml/itemProps3.xml><?xml version="1.0" encoding="utf-8"?>
<ds:datastoreItem xmlns:ds="http://schemas.openxmlformats.org/officeDocument/2006/customXml" ds:itemID="{DDD05C4B-AAD6-4426-B418-929C83BFA03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7272413-53ED-4762-8699-CE1A4725A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e2791-1b06-47a9-ad06-5da6bb5970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335</Words>
  <Application>Microsoft Office PowerPoint</Application>
  <PresentationFormat>全屏显示(16:9)</PresentationFormat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Execute Summary</vt:lpstr>
      <vt:lpstr>ADBD</vt:lpstr>
      <vt:lpstr>BUG Analysis</vt:lpstr>
      <vt:lpstr>Task and Study</vt:lpstr>
      <vt:lpstr>Android 6.0 ADB使用C++改写</vt:lpstr>
      <vt:lpstr>Task and Study</vt:lpstr>
      <vt:lpstr>Task and Study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System1_w15.39</dc:title>
  <dc:creator>Xiongshan.An</dc:creator>
  <cp:lastModifiedBy>xiaodong.wang</cp:lastModifiedBy>
  <cp:revision>373</cp:revision>
  <dcterms:modified xsi:type="dcterms:W3CDTF">2015-11-25T07:42:50Z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0x010100B6B3A1B6896A894886BA4156369147F4</vt:lpwstr>
  </property>
  <property fmtid="{D5CDD505-2E9C-101B-9397-08002B2CF9AE}" pid="4" name="_dlc_DocIdItemGuid">
    <vt:lpwstr>dda3aee7-3692-4ac3-9eff-fd682c917f6b</vt:lpwstr>
  </property>
</Properties>
</file>