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60" r:id="rId6"/>
    <p:sldId id="263" r:id="rId7"/>
    <p:sldId id="300" r:id="rId8"/>
    <p:sldId id="304" r:id="rId9"/>
    <p:sldId id="306" r:id="rId10"/>
    <p:sldId id="305" r:id="rId11"/>
    <p:sldId id="297" r:id="rId12"/>
    <p:sldId id="307" r:id="rId13"/>
    <p:sldId id="308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259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80"/>
    <a:srgbClr val="0096E1"/>
    <a:srgbClr val="414141"/>
    <a:srgbClr val="FF3300"/>
    <a:srgbClr val="AA821E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815" autoAdjust="0"/>
  </p:normalViewPr>
  <p:slideViewPr>
    <p:cSldViewPr>
      <p:cViewPr>
        <p:scale>
          <a:sx n="125" d="100"/>
          <a:sy n="125" d="100"/>
        </p:scale>
        <p:origin x="-38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5757874" cy="722697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14810" y="2428874"/>
            <a:ext cx="4572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PLD/Kernel/System1</a:t>
            </a: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214282" y="3500444"/>
            <a:ext cx="1643074" cy="50006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2015.11.30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403648" y="1142990"/>
            <a:ext cx="7483180" cy="1214446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ADB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kumimoji="0" lang="en-US" altLang="zh-CN" sz="3200" b="1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2411760" y="3651870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--- 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xiaodong.wang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ADB Se</a:t>
            </a:r>
            <a:r>
              <a:rPr lang="en-US" altLang="zh-CN" dirty="0"/>
              <a:t>r</a:t>
            </a:r>
            <a:r>
              <a:rPr lang="en-US" altLang="zh-CN" dirty="0" smtClean="0"/>
              <a:t>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电脑</a:t>
            </a:r>
            <a:r>
              <a:rPr lang="zh-CN" altLang="zh-CN" dirty="0"/>
              <a:t>上的后台进程</a:t>
            </a:r>
            <a:r>
              <a:rPr lang="zh-CN" altLang="zh-CN" dirty="0" smtClean="0"/>
              <a:t>，用于</a:t>
            </a:r>
            <a:r>
              <a:rPr lang="zh-CN" altLang="zh-CN" dirty="0"/>
              <a:t>管理客户端与运行在模拟器或真机的守护进程通信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en-US" altLang="zh-CN" dirty="0"/>
              <a:t>HOST</a:t>
            </a:r>
            <a:r>
              <a:rPr lang="zh-CN" altLang="zh-CN" dirty="0"/>
              <a:t>端，</a:t>
            </a:r>
            <a:r>
              <a:rPr lang="en-US" altLang="zh-CN" dirty="0" err="1"/>
              <a:t>adb</a:t>
            </a:r>
            <a:r>
              <a:rPr lang="zh-CN" altLang="zh-CN" dirty="0"/>
              <a:t>会</a:t>
            </a:r>
            <a:r>
              <a:rPr lang="en-US" altLang="zh-CN" dirty="0"/>
              <a:t>fork(</a:t>
            </a:r>
            <a:r>
              <a:rPr lang="zh-CN" altLang="zh-CN" dirty="0"/>
              <a:t>通过命令：“</a:t>
            </a:r>
            <a:r>
              <a:rPr lang="en-US" altLang="zh-CN" dirty="0" err="1"/>
              <a:t>adb</a:t>
            </a:r>
            <a:r>
              <a:rPr lang="en-US" altLang="zh-CN" dirty="0"/>
              <a:t> fork-server server”</a:t>
            </a:r>
            <a:r>
              <a:rPr lang="zh-CN" altLang="zh-CN" dirty="0"/>
              <a:t>，见代码</a:t>
            </a:r>
            <a:r>
              <a:rPr lang="en-US" altLang="zh-CN" dirty="0" err="1"/>
              <a:t>adb.c</a:t>
            </a:r>
            <a:r>
              <a:rPr lang="zh-CN" altLang="zh-CN" dirty="0"/>
              <a:t>中的</a:t>
            </a:r>
            <a:r>
              <a:rPr lang="en-US" altLang="zh-CN" dirty="0" err="1"/>
              <a:t>launch_server</a:t>
            </a:r>
            <a:r>
              <a:rPr lang="zh-CN" altLang="zh-CN" dirty="0"/>
              <a:t>函数</a:t>
            </a:r>
            <a:r>
              <a:rPr lang="en-US" altLang="zh-CN" dirty="0"/>
              <a:t>)</a:t>
            </a:r>
            <a:r>
              <a:rPr lang="zh-CN" altLang="zh-CN" dirty="0"/>
              <a:t>出一个守护进程（</a:t>
            </a:r>
            <a:r>
              <a:rPr lang="en-US" altLang="zh-CN" dirty="0"/>
              <a:t>Host service</a:t>
            </a:r>
            <a:r>
              <a:rPr lang="zh-CN" altLang="zh-CN" dirty="0" smtClean="0"/>
              <a:t>），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处理</a:t>
            </a:r>
            <a:r>
              <a:rPr lang="en-US" altLang="zh-CN" dirty="0"/>
              <a:t>client</a:t>
            </a:r>
            <a:r>
              <a:rPr lang="zh-CN" altLang="zh-CN" dirty="0"/>
              <a:t>请求，所有的</a:t>
            </a:r>
            <a:r>
              <a:rPr lang="en-US" altLang="zh-CN" dirty="0"/>
              <a:t>client</a:t>
            </a:r>
            <a:r>
              <a:rPr lang="zh-CN" altLang="zh-CN" dirty="0"/>
              <a:t>通过</a:t>
            </a:r>
            <a:r>
              <a:rPr lang="en-US" altLang="zh-CN" dirty="0"/>
              <a:t>TCP</a:t>
            </a:r>
            <a:r>
              <a:rPr lang="zh-CN" altLang="zh-CN" dirty="0"/>
              <a:t>端口号</a:t>
            </a:r>
            <a:r>
              <a:rPr lang="en-US" altLang="zh-CN" dirty="0"/>
              <a:t>5037</a:t>
            </a:r>
            <a:r>
              <a:rPr lang="zh-CN" altLang="zh-CN" dirty="0"/>
              <a:t>进行与</a:t>
            </a:r>
            <a:r>
              <a:rPr lang="en-US" altLang="zh-CN" dirty="0"/>
              <a:t>server</a:t>
            </a:r>
            <a:r>
              <a:rPr lang="zh-CN" altLang="zh-CN" dirty="0"/>
              <a:t>通信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server</a:t>
            </a:r>
            <a:r>
              <a:rPr lang="zh-CN" altLang="zh-CN" dirty="0"/>
              <a:t>创建</a:t>
            </a:r>
            <a:r>
              <a:rPr lang="en-US" altLang="zh-CN" dirty="0"/>
              <a:t>local socket</a:t>
            </a:r>
            <a:r>
              <a:rPr lang="zh-CN" altLang="zh-CN" dirty="0"/>
              <a:t>与</a:t>
            </a:r>
            <a:r>
              <a:rPr lang="en-US" altLang="zh-CN" dirty="0"/>
              <a:t>remote socket</a:t>
            </a:r>
            <a:r>
              <a:rPr lang="zh-CN" altLang="zh-CN" dirty="0"/>
              <a:t>，前者用于和</a:t>
            </a:r>
            <a:r>
              <a:rPr lang="en-US" altLang="zh-CN" dirty="0"/>
              <a:t>client</a:t>
            </a:r>
            <a:r>
              <a:rPr lang="zh-CN" altLang="zh-CN" dirty="0"/>
              <a:t>通信，后者用与远端（</a:t>
            </a:r>
            <a:r>
              <a:rPr lang="en-US" altLang="zh-CN" dirty="0" err="1"/>
              <a:t>adbd</a:t>
            </a:r>
            <a:r>
              <a:rPr lang="zh-CN" altLang="zh-CN" dirty="0"/>
              <a:t>）进行通信，</a:t>
            </a:r>
            <a:r>
              <a:rPr lang="en-US" altLang="zh-CN" dirty="0"/>
              <a:t>emulator</a:t>
            </a:r>
            <a:r>
              <a:rPr lang="zh-CN" altLang="zh-CN" dirty="0"/>
              <a:t>通过</a:t>
            </a:r>
            <a:r>
              <a:rPr lang="en-US" altLang="zh-CN" dirty="0"/>
              <a:t>TCP</a:t>
            </a:r>
            <a:r>
              <a:rPr lang="zh-CN" altLang="zh-CN" dirty="0"/>
              <a:t>，</a:t>
            </a:r>
            <a:r>
              <a:rPr lang="en-US" altLang="zh-CN" dirty="0"/>
              <a:t>real device</a:t>
            </a:r>
            <a:r>
              <a:rPr lang="zh-CN" altLang="zh-CN" dirty="0"/>
              <a:t>则通过</a:t>
            </a:r>
            <a:r>
              <a:rPr lang="en-US" altLang="zh-CN" dirty="0" err="1"/>
              <a:t>usb</a:t>
            </a:r>
            <a:r>
              <a:rPr lang="zh-CN" altLang="zh-CN" dirty="0"/>
              <a:t>。</a:t>
            </a:r>
          </a:p>
          <a:p>
            <a:endParaRPr lang="en-US" altLang="zh-CN" dirty="0" smtClean="0"/>
          </a:p>
          <a:p>
            <a:r>
              <a:rPr lang="zh-CN" altLang="zh-CN" dirty="0" smtClean="0"/>
              <a:t>这个</a:t>
            </a:r>
            <a:r>
              <a:rPr lang="zh-CN" altLang="zh-CN" dirty="0"/>
              <a:t>守护进程长期运行于后台，没有控制台界面，称之为</a:t>
            </a:r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zh-CN" dirty="0"/>
              <a:t>（</a:t>
            </a:r>
            <a:r>
              <a:rPr lang="en-US" altLang="zh-CN" dirty="0" err="1"/>
              <a:t>adb</a:t>
            </a:r>
            <a:r>
              <a:rPr lang="zh-CN" altLang="zh-CN" dirty="0"/>
              <a:t>服务端），其主要工作有两部分</a:t>
            </a:r>
            <a:r>
              <a:rPr lang="zh-CN" altLang="zh-CN" dirty="0" smtClean="0"/>
              <a:t>：</a:t>
            </a:r>
            <a:endParaRPr lang="en-US" altLang="zh-CN" dirty="0"/>
          </a:p>
          <a:p>
            <a:pPr lvl="1"/>
            <a:r>
              <a:rPr lang="zh-CN" altLang="zh-CN" dirty="0" smtClean="0"/>
              <a:t>管理</a:t>
            </a:r>
            <a:r>
              <a:rPr lang="en-US" altLang="zh-CN" dirty="0"/>
              <a:t>PC</a:t>
            </a:r>
            <a:r>
              <a:rPr lang="zh-CN" altLang="zh-CN" dirty="0"/>
              <a:t>中的</a:t>
            </a:r>
            <a:r>
              <a:rPr lang="en-US" altLang="zh-CN" dirty="0"/>
              <a:t>Android</a:t>
            </a:r>
            <a:r>
              <a:rPr lang="zh-CN" altLang="zh-CN" dirty="0"/>
              <a:t>模拟器，以及通过</a:t>
            </a:r>
            <a:r>
              <a:rPr lang="en-US" altLang="zh-CN" dirty="0"/>
              <a:t>USB</a:t>
            </a:r>
            <a:r>
              <a:rPr lang="zh-CN" altLang="zh-CN" dirty="0"/>
              <a:t>线连接到</a:t>
            </a:r>
            <a:r>
              <a:rPr lang="en-US" altLang="zh-CN" dirty="0"/>
              <a:t>PC</a:t>
            </a:r>
            <a:r>
              <a:rPr lang="zh-CN" altLang="zh-CN" dirty="0"/>
              <a:t>的</a:t>
            </a:r>
            <a:r>
              <a:rPr lang="en-US" altLang="zh-CN" dirty="0"/>
              <a:t>Android</a:t>
            </a:r>
            <a:r>
              <a:rPr lang="zh-CN" altLang="zh-CN" dirty="0"/>
              <a:t>设备，负责维持运行于其中的</a:t>
            </a:r>
            <a:r>
              <a:rPr lang="en-US" altLang="zh-CN" dirty="0" err="1"/>
              <a:t>adbd</a:t>
            </a:r>
            <a:r>
              <a:rPr lang="zh-CN" altLang="zh-CN" dirty="0"/>
              <a:t>进程与自身的数据通道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实现</a:t>
            </a:r>
            <a:r>
              <a:rPr lang="en-US" altLang="zh-CN" dirty="0"/>
              <a:t>PC</a:t>
            </a:r>
            <a:r>
              <a:rPr lang="zh-CN" altLang="zh-CN" dirty="0"/>
              <a:t>与设备</a:t>
            </a:r>
            <a:r>
              <a:rPr lang="en-US" altLang="zh-CN" dirty="0"/>
              <a:t>/</a:t>
            </a:r>
            <a:r>
              <a:rPr lang="zh-CN" altLang="zh-CN" dirty="0"/>
              <a:t>模拟器之间的数据拷贝。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42687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ADB Server</a:t>
            </a:r>
            <a:r>
              <a:rPr lang="zh-CN" altLang="en-US" dirty="0"/>
              <a:t>初始化流程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825289"/>
            <a:ext cx="8229600" cy="39604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                                              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</a:t>
            </a:r>
            <a:r>
              <a:rPr lang="en-US" altLang="zh-CN" dirty="0"/>
              <a:t>server</a:t>
            </a:r>
            <a:r>
              <a:rPr lang="zh-CN" altLang="zh-CN" dirty="0"/>
              <a:t>由</a:t>
            </a:r>
            <a:r>
              <a:rPr lang="en-US" altLang="zh-CN" dirty="0" err="1"/>
              <a:t>adb</a:t>
            </a:r>
            <a:r>
              <a:rPr lang="en-US" altLang="zh-CN" dirty="0"/>
              <a:t> client</a:t>
            </a:r>
            <a:r>
              <a:rPr lang="zh-CN" altLang="zh-CN" dirty="0" smtClean="0"/>
              <a:t>启动</a:t>
            </a:r>
            <a:r>
              <a:rPr lang="zh-CN" altLang="en-US" dirty="0"/>
              <a:t>。</a:t>
            </a:r>
            <a:endParaRPr lang="zh-CN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 smtClean="0"/>
          </a:p>
          <a:p>
            <a:endParaRPr lang="zh-CN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203598"/>
            <a:ext cx="5437187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7" y="771550"/>
            <a:ext cx="3044473" cy="38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77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ADB Server</a:t>
            </a:r>
            <a:r>
              <a:rPr lang="zh-CN" altLang="en-US" dirty="0"/>
              <a:t>初始化流程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044801"/>
              </p:ext>
            </p:extLst>
          </p:nvPr>
        </p:nvGraphicFramePr>
        <p:xfrm>
          <a:off x="683568" y="502132"/>
          <a:ext cx="7416824" cy="4614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Visio" r:id="rId3" imgW="10943347" imgH="7462658" progId="Visio.Drawing.11">
                  <p:embed/>
                </p:oleObj>
              </mc:Choice>
              <mc:Fallback>
                <p:oleObj name="Visio" r:id="rId3" imgW="10943347" imgH="746265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02132"/>
                        <a:ext cx="7416824" cy="46143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858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ADB 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zh-CN" altLang="zh-CN" dirty="0"/>
              <a:t>命令行中运行</a:t>
            </a:r>
            <a:r>
              <a:rPr lang="en-US" altLang="zh-CN" dirty="0" err="1"/>
              <a:t>adb</a:t>
            </a:r>
            <a:r>
              <a:rPr lang="zh-CN" altLang="zh-CN" dirty="0"/>
              <a:t>命令来调用该客户端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对用户暴露了</a:t>
            </a:r>
            <a:r>
              <a:rPr lang="en-US" altLang="zh-CN" dirty="0"/>
              <a:t>install</a:t>
            </a:r>
            <a:r>
              <a:rPr lang="zh-CN" altLang="zh-CN" dirty="0"/>
              <a:t>、</a:t>
            </a:r>
            <a:r>
              <a:rPr lang="en-US" altLang="zh-CN" dirty="0"/>
              <a:t>push</a:t>
            </a:r>
            <a:r>
              <a:rPr lang="zh-CN" altLang="zh-CN" dirty="0"/>
              <a:t>、</a:t>
            </a:r>
            <a:r>
              <a:rPr lang="en-US" altLang="zh-CN" dirty="0"/>
              <a:t>shell</a:t>
            </a:r>
            <a:r>
              <a:rPr lang="zh-CN" altLang="zh-CN" dirty="0"/>
              <a:t>等接口，与用户</a:t>
            </a:r>
            <a:r>
              <a:rPr lang="zh-CN" altLang="zh-CN" dirty="0" smtClean="0"/>
              <a:t>交互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解析这些命令</a:t>
            </a:r>
            <a:r>
              <a:rPr lang="zh-CN" altLang="zh-CN" dirty="0"/>
              <a:t>的参数，做必要预处理，然后转移为指令或数据，发送给</a:t>
            </a:r>
            <a:r>
              <a:rPr lang="en-US" altLang="zh-CN" dirty="0" err="1"/>
              <a:t>adb</a:t>
            </a:r>
            <a:r>
              <a:rPr lang="zh-CN" altLang="zh-CN" dirty="0"/>
              <a:t>服务端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adb</a:t>
            </a:r>
            <a:r>
              <a:rPr lang="zh-CN" altLang="zh-CN" dirty="0"/>
              <a:t>服务端再将指令数据转发到模拟器或设备中，由</a:t>
            </a:r>
            <a:r>
              <a:rPr lang="en-US" altLang="zh-CN" dirty="0" err="1"/>
              <a:t>adbd</a:t>
            </a:r>
            <a:r>
              <a:rPr lang="zh-CN" altLang="zh-CN" dirty="0"/>
              <a:t>处理，产生结果，再通过</a:t>
            </a:r>
            <a:r>
              <a:rPr lang="en-US" altLang="zh-CN" dirty="0" err="1"/>
              <a:t>adb</a:t>
            </a:r>
            <a:r>
              <a:rPr lang="zh-CN" altLang="zh-CN" dirty="0"/>
              <a:t>服务端接收回来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56873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ADB </a:t>
            </a:r>
            <a:r>
              <a:rPr lang="zh-CN" altLang="en-US" dirty="0" smtClean="0"/>
              <a:t>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 err="1"/>
              <a:t>adb的通信涉及到host端的adb</a:t>
            </a:r>
            <a:r>
              <a:rPr lang="en-US" altLang="zh-CN" dirty="0"/>
              <a:t> </a:t>
            </a:r>
            <a:r>
              <a:rPr lang="en-US" altLang="zh-CN" dirty="0" err="1"/>
              <a:t>client和adb</a:t>
            </a:r>
            <a:r>
              <a:rPr lang="en-US" altLang="zh-CN" dirty="0"/>
              <a:t> </a:t>
            </a:r>
            <a:r>
              <a:rPr lang="en-US" altLang="zh-CN" dirty="0" err="1"/>
              <a:t>server</a:t>
            </a:r>
            <a:r>
              <a:rPr lang="en-US" altLang="zh-CN" dirty="0" err="1" smtClean="0"/>
              <a:t>之间通信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en-US" altLang="zh-CN" dirty="0" smtClean="0"/>
              <a:t>协议描述见</a:t>
            </a:r>
            <a:r>
              <a:rPr lang="en-US" altLang="zh-CN" dirty="0"/>
              <a:t>：</a:t>
            </a:r>
            <a:r>
              <a:rPr lang="en-US" altLang="zh-CN" dirty="0" smtClean="0"/>
              <a:t>OVERVIEW.txt</a:t>
            </a:r>
          </a:p>
          <a:p>
            <a:pPr>
              <a:lnSpc>
                <a:spcPct val="170000"/>
              </a:lnSpc>
            </a:pPr>
            <a:r>
              <a:rPr lang="en-US" altLang="zh-CN" dirty="0" err="1" smtClean="0"/>
              <a:t>adb</a:t>
            </a:r>
            <a:r>
              <a:rPr lang="en-US" altLang="zh-CN" dirty="0" smtClean="0"/>
              <a:t> </a:t>
            </a:r>
            <a:r>
              <a:rPr lang="en-US" altLang="zh-CN" dirty="0"/>
              <a:t>server和adbd之间的通信两部分（协议描述见：protocol.TXT</a:t>
            </a:r>
            <a:r>
              <a:rPr lang="en-US" altLang="zh-CN" dirty="0" smtClean="0"/>
              <a:t>）</a:t>
            </a:r>
          </a:p>
          <a:p>
            <a:pPr>
              <a:lnSpc>
                <a:spcPct val="200000"/>
              </a:lnSpc>
            </a:pPr>
            <a:endParaRPr lang="en-US" altLang="zh-CN" dirty="0" smtClean="0"/>
          </a:p>
          <a:p>
            <a:r>
              <a:rPr lang="zh-CN" altLang="zh-CN" dirty="0" smtClean="0"/>
              <a:t>三</a:t>
            </a:r>
            <a:r>
              <a:rPr lang="zh-CN" altLang="zh-CN" dirty="0"/>
              <a:t>者通信整个流程是这样的</a:t>
            </a:r>
            <a:r>
              <a:rPr lang="zh-CN" altLang="zh-CN" dirty="0" smtClean="0"/>
              <a:t>：</a:t>
            </a:r>
            <a:endParaRPr lang="en-US" altLang="zh-CN" dirty="0"/>
          </a:p>
          <a:p>
            <a:pPr lvl="1"/>
            <a:r>
              <a:rPr lang="en-US" altLang="zh-CN" dirty="0" smtClean="0"/>
              <a:t>client</a:t>
            </a:r>
            <a:r>
              <a:rPr lang="zh-CN" altLang="en-US" dirty="0"/>
              <a:t>调用某个</a:t>
            </a:r>
            <a:r>
              <a:rPr lang="en-US" altLang="zh-CN" dirty="0" err="1"/>
              <a:t>adb</a:t>
            </a:r>
            <a:r>
              <a:rPr lang="zh-CN" altLang="en-US" dirty="0"/>
              <a:t>命令</a:t>
            </a:r>
          </a:p>
          <a:p>
            <a:pPr lvl="1"/>
            <a:r>
              <a:rPr lang="en-US" altLang="zh-CN" dirty="0" err="1"/>
              <a:t>adb</a:t>
            </a:r>
            <a:r>
              <a:rPr lang="zh-CN" altLang="en-US" dirty="0"/>
              <a:t>进程</a:t>
            </a:r>
            <a:r>
              <a:rPr lang="en-US" altLang="zh-CN" dirty="0"/>
              <a:t>fork</a:t>
            </a:r>
            <a:r>
              <a:rPr lang="zh-CN" altLang="en-US" dirty="0"/>
              <a:t>出一个子进程作为</a:t>
            </a:r>
            <a:r>
              <a:rPr lang="en-US" altLang="zh-CN" dirty="0"/>
              <a:t>server</a:t>
            </a:r>
          </a:p>
          <a:p>
            <a:pPr lvl="1"/>
            <a:r>
              <a:rPr lang="en-US" altLang="zh-CN" dirty="0"/>
              <a:t>server</a:t>
            </a:r>
            <a:r>
              <a:rPr lang="zh-CN" altLang="en-US" dirty="0"/>
              <a:t>查找当前连接的</a:t>
            </a:r>
            <a:r>
              <a:rPr lang="en-US" altLang="zh-CN" dirty="0"/>
              <a:t>emulator/device</a:t>
            </a:r>
          </a:p>
          <a:p>
            <a:pPr lvl="1"/>
            <a:r>
              <a:rPr lang="en-US" altLang="zh-CN" dirty="0"/>
              <a:t>server</a:t>
            </a:r>
            <a:r>
              <a:rPr lang="zh-CN" altLang="en-US" dirty="0"/>
              <a:t>接收到来自</a:t>
            </a:r>
            <a:r>
              <a:rPr lang="en-US" altLang="zh-CN" dirty="0"/>
              <a:t>client</a:t>
            </a:r>
            <a:r>
              <a:rPr lang="zh-CN" altLang="en-US" dirty="0"/>
              <a:t>请求</a:t>
            </a:r>
          </a:p>
          <a:p>
            <a:pPr lvl="1"/>
            <a:r>
              <a:rPr lang="en-US" altLang="zh-CN" dirty="0"/>
              <a:t>server</a:t>
            </a:r>
            <a:r>
              <a:rPr lang="zh-CN" altLang="en-US" dirty="0"/>
              <a:t>处理请求，将本地处理不了的请求发给</a:t>
            </a:r>
            <a:r>
              <a:rPr lang="en-US" altLang="zh-CN" dirty="0"/>
              <a:t>emulator/device</a:t>
            </a:r>
          </a:p>
          <a:p>
            <a:pPr lvl="1"/>
            <a:r>
              <a:rPr lang="zh-CN" altLang="en-US" dirty="0"/>
              <a:t>位于</a:t>
            </a:r>
            <a:r>
              <a:rPr lang="en-US" altLang="zh-CN" dirty="0"/>
              <a:t>emulator/device</a:t>
            </a:r>
            <a:r>
              <a:rPr lang="zh-CN" altLang="en-US" dirty="0"/>
              <a:t>的</a:t>
            </a:r>
            <a:r>
              <a:rPr lang="en-US" altLang="zh-CN" dirty="0" err="1"/>
              <a:t>adbd</a:t>
            </a:r>
            <a:r>
              <a:rPr lang="zh-CN" altLang="en-US" dirty="0"/>
              <a:t>拿到请求后交给对应的</a:t>
            </a:r>
            <a:r>
              <a:rPr lang="en-US" altLang="zh-CN" dirty="0"/>
              <a:t>java</a:t>
            </a:r>
            <a:r>
              <a:rPr lang="zh-CN" altLang="en-US" dirty="0"/>
              <a:t>虚拟机进程。</a:t>
            </a:r>
          </a:p>
          <a:p>
            <a:pPr lvl="1"/>
            <a:r>
              <a:rPr lang="en-US" altLang="zh-CN" dirty="0" err="1"/>
              <a:t>adbd</a:t>
            </a:r>
            <a:r>
              <a:rPr lang="zh-CN" altLang="en-US" dirty="0"/>
              <a:t>将结果发回给</a:t>
            </a:r>
            <a:r>
              <a:rPr lang="en-US" altLang="zh-CN" dirty="0"/>
              <a:t>server</a:t>
            </a:r>
          </a:p>
          <a:p>
            <a:pPr lvl="1"/>
            <a:r>
              <a:rPr lang="en-US" altLang="zh-CN" dirty="0"/>
              <a:t>server</a:t>
            </a:r>
            <a:r>
              <a:rPr lang="zh-CN" altLang="en-US" dirty="0"/>
              <a:t>讲结果发回给</a:t>
            </a:r>
            <a:r>
              <a:rPr lang="en-US" altLang="zh-CN" dirty="0"/>
              <a:t>client</a:t>
            </a:r>
          </a:p>
          <a:p>
            <a:pPr lvl="1"/>
            <a:endParaRPr lang="en-US" altLang="zh-CN" b="1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60649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6591106" cy="722697"/>
          </a:xfrm>
        </p:spPr>
        <p:txBody>
          <a:bodyPr/>
          <a:lstStyle/>
          <a:p>
            <a:r>
              <a:rPr lang="en-US" altLang="zh-CN" dirty="0" smtClean="0"/>
              <a:t>ADB client &amp; ADB Devices &amp; ADB Emulator </a:t>
            </a:r>
            <a:r>
              <a:rPr lang="zh-CN" altLang="en-US" dirty="0" smtClean="0"/>
              <a:t>通信流程</a:t>
            </a:r>
            <a:endParaRPr lang="zh-CN" altLang="en-US" dirty="0"/>
          </a:p>
        </p:txBody>
      </p:sp>
      <p:pic>
        <p:nvPicPr>
          <p:cNvPr id="7170" name="图片 6" descr="screensh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47740"/>
            <a:ext cx="612819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99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 err="1"/>
              <a:t>adb</a:t>
            </a:r>
            <a:r>
              <a:rPr lang="en-US" altLang="zh-CN" b="1" dirty="0"/>
              <a:t> client&lt;--&gt;</a:t>
            </a:r>
            <a:r>
              <a:rPr lang="en-US" altLang="zh-CN" b="1" dirty="0" err="1"/>
              <a:t>adb</a:t>
            </a:r>
            <a:r>
              <a:rPr lang="en-US" altLang="zh-CN" b="1" dirty="0"/>
              <a:t> server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adb</a:t>
            </a:r>
            <a:r>
              <a:rPr lang="en-US" altLang="zh-CN" dirty="0"/>
              <a:t> client</a:t>
            </a:r>
            <a:r>
              <a:rPr lang="zh-CN" altLang="zh-CN" dirty="0"/>
              <a:t>的每个命令都会包含两个部分，前一部分固定</a:t>
            </a:r>
            <a:r>
              <a:rPr lang="en-US" altLang="zh-CN" dirty="0"/>
              <a:t>4</a:t>
            </a:r>
            <a:r>
              <a:rPr lang="zh-CN" altLang="zh-CN" dirty="0"/>
              <a:t>个字节，以十六进制方式指定命令部分的长度。后一部分是真正的内容。发送命令的接口为</a:t>
            </a:r>
            <a:r>
              <a:rPr lang="en-US" altLang="zh-CN" dirty="0" err="1" smtClean="0"/>
              <a:t>writex</a:t>
            </a:r>
            <a:r>
              <a:rPr lang="zh-CN" altLang="en-US" dirty="0" smtClean="0"/>
              <a:t>。</a:t>
            </a:r>
            <a:r>
              <a:rPr lang="zh-CN" altLang="zh-CN" dirty="0" smtClean="0"/>
              <a:t>因此</a:t>
            </a:r>
            <a:r>
              <a:rPr lang="zh-CN" altLang="zh-CN" dirty="0"/>
              <a:t>这两部分至少需要发送两个</a:t>
            </a:r>
            <a:r>
              <a:rPr lang="en-US" altLang="zh-CN" dirty="0" err="1"/>
              <a:t>tcp</a:t>
            </a:r>
            <a:r>
              <a:rPr lang="zh-CN" altLang="zh-CN" dirty="0"/>
              <a:t>包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zh-CN" altLang="zh-CN" dirty="0"/>
              <a:t>例如想要获取</a:t>
            </a:r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zh-CN" dirty="0"/>
              <a:t>的版本号，</a:t>
            </a:r>
            <a:r>
              <a:rPr lang="en-US" altLang="zh-CN" dirty="0"/>
              <a:t>client</a:t>
            </a:r>
            <a:r>
              <a:rPr lang="zh-CN" altLang="zh-CN" dirty="0"/>
              <a:t>首先连接本机的</a:t>
            </a:r>
            <a:r>
              <a:rPr lang="en-US" altLang="zh-CN" dirty="0"/>
              <a:t>TCP 5037</a:t>
            </a:r>
            <a:r>
              <a:rPr lang="zh-CN" altLang="zh-CN" dirty="0"/>
              <a:t>端口，然后发送“</a:t>
            </a:r>
            <a:r>
              <a:rPr lang="en-US" altLang="zh-CN" dirty="0"/>
              <a:t>000C”</a:t>
            </a:r>
            <a:r>
              <a:rPr lang="zh-CN" altLang="zh-CN" dirty="0"/>
              <a:t>和“</a:t>
            </a:r>
            <a:r>
              <a:rPr lang="en-US" altLang="zh-CN" dirty="0" err="1"/>
              <a:t>host:version</a:t>
            </a:r>
            <a:r>
              <a:rPr lang="en-US" altLang="zh-CN" dirty="0"/>
              <a:t>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zh-CN" dirty="0"/>
              <a:t>对</a:t>
            </a:r>
            <a:r>
              <a:rPr lang="en-US" altLang="zh-CN" dirty="0" err="1"/>
              <a:t>adb</a:t>
            </a:r>
            <a:r>
              <a:rPr lang="en-US" altLang="zh-CN" dirty="0"/>
              <a:t> client</a:t>
            </a:r>
            <a:r>
              <a:rPr lang="zh-CN" altLang="zh-CN" dirty="0"/>
              <a:t>回复，分为如下情况：</a:t>
            </a:r>
          </a:p>
          <a:p>
            <a:pPr lvl="1"/>
            <a:r>
              <a:rPr lang="en-US" altLang="zh-CN" dirty="0"/>
              <a:t>1</a:t>
            </a:r>
            <a:r>
              <a:rPr lang="zh-CN" altLang="zh-CN" dirty="0"/>
              <a:t>、 成功，回复四字节串“</a:t>
            </a:r>
            <a:r>
              <a:rPr lang="en-US" altLang="zh-CN" dirty="0"/>
              <a:t>OKAY”</a:t>
            </a:r>
            <a:r>
              <a:rPr lang="zh-CN" altLang="zh-CN" dirty="0"/>
              <a:t>，后面跟的内容根据不同的命令而不同。</a:t>
            </a:r>
          </a:p>
          <a:p>
            <a:pPr lvl="1"/>
            <a:r>
              <a:rPr lang="en-US" altLang="zh-CN" dirty="0"/>
              <a:t>2</a:t>
            </a:r>
            <a:r>
              <a:rPr lang="zh-CN" altLang="zh-CN" dirty="0"/>
              <a:t>、 失败，回复四字节串“</a:t>
            </a:r>
            <a:r>
              <a:rPr lang="en-US" altLang="zh-CN" dirty="0"/>
              <a:t>FAIL”</a:t>
            </a:r>
            <a:r>
              <a:rPr lang="zh-CN" altLang="zh-CN" dirty="0"/>
              <a:t>，然后跟四字节的十六进制长度，以及失败原因。</a:t>
            </a:r>
          </a:p>
          <a:p>
            <a:pPr lvl="1"/>
            <a:r>
              <a:rPr lang="en-US" altLang="zh-CN" dirty="0"/>
              <a:t>3</a:t>
            </a:r>
            <a:r>
              <a:rPr lang="zh-CN" altLang="zh-CN" dirty="0"/>
              <a:t>、 对于</a:t>
            </a:r>
            <a:r>
              <a:rPr lang="en-US" altLang="zh-CN" dirty="0" err="1"/>
              <a:t>host:version</a:t>
            </a:r>
            <a:r>
              <a:rPr lang="zh-CN" altLang="zh-CN" dirty="0"/>
              <a:t>，回复</a:t>
            </a:r>
            <a:r>
              <a:rPr lang="en-US" altLang="zh-CN" dirty="0"/>
              <a:t>4</a:t>
            </a:r>
            <a:r>
              <a:rPr lang="zh-CN" altLang="zh-CN" dirty="0"/>
              <a:t>个字节的十六进制字串，代表</a:t>
            </a:r>
            <a:r>
              <a:rPr lang="en-US" altLang="zh-CN" dirty="0"/>
              <a:t>server</a:t>
            </a:r>
            <a:r>
              <a:rPr lang="zh-CN" altLang="zh-CN" dirty="0"/>
              <a:t>的内部版本号。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shell command </a:t>
            </a:r>
            <a:r>
              <a:rPr lang="zh-CN" altLang="zh-CN" dirty="0"/>
              <a:t>描述见文件：</a:t>
            </a:r>
            <a:r>
              <a:rPr lang="en-US" altLang="zh-CN" dirty="0"/>
              <a:t>system/core/</a:t>
            </a:r>
            <a:r>
              <a:rPr lang="en-US" altLang="zh-CN" dirty="0" err="1"/>
              <a:t>adb</a:t>
            </a:r>
            <a:r>
              <a:rPr lang="en-US" altLang="zh-CN" dirty="0"/>
              <a:t>/SERVICES.TXT</a:t>
            </a:r>
            <a:endParaRPr lang="zh-CN" altLang="zh-CN" dirty="0"/>
          </a:p>
          <a:p>
            <a:pPr lvl="1"/>
            <a:endParaRPr lang="en-US" altLang="zh-CN" b="1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162383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 err="1"/>
              <a:t>adb</a:t>
            </a:r>
            <a:r>
              <a:rPr lang="en-US" altLang="zh-CN" b="1" dirty="0"/>
              <a:t> server&lt;--&gt;</a:t>
            </a:r>
            <a:r>
              <a:rPr lang="en-US" altLang="zh-CN" b="1" dirty="0" err="1"/>
              <a:t>adbd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zh-CN" dirty="0"/>
              <a:t>和设备或者模拟器之间的通信方式，包含如下两种情况：</a:t>
            </a:r>
          </a:p>
          <a:p>
            <a:pPr lvl="1"/>
            <a:r>
              <a:rPr lang="en-US" altLang="zh-CN" b="1" dirty="0" smtClean="0"/>
              <a:t> </a:t>
            </a:r>
            <a:r>
              <a:rPr lang="en-US" altLang="zh-CN" dirty="0"/>
              <a:t>USB </a:t>
            </a:r>
            <a:r>
              <a:rPr lang="en-US" altLang="zh-CN" dirty="0" smtClean="0"/>
              <a:t>transports</a:t>
            </a:r>
            <a:r>
              <a:rPr lang="zh-CN" altLang="en-US" dirty="0"/>
              <a:t>，</a:t>
            </a:r>
            <a:r>
              <a:rPr lang="en-US" altLang="zh-CN" dirty="0" err="1" smtClean="0"/>
              <a:t>通过</a:t>
            </a:r>
            <a:r>
              <a:rPr lang="en-US" altLang="zh-CN" dirty="0" err="1"/>
              <a:t>USB方式和物理设备通信</a:t>
            </a:r>
            <a:r>
              <a:rPr lang="en-US" altLang="zh-CN" dirty="0"/>
              <a:t>。</a:t>
            </a:r>
            <a:endParaRPr lang="zh-CN" altLang="zh-CN" dirty="0"/>
          </a:p>
          <a:p>
            <a:pPr lvl="1"/>
            <a:r>
              <a:rPr lang="en-US" altLang="zh-CN" b="1" dirty="0" smtClean="0"/>
              <a:t> </a:t>
            </a:r>
            <a:r>
              <a:rPr lang="en-US" altLang="zh-CN" dirty="0"/>
              <a:t>Local </a:t>
            </a:r>
            <a:r>
              <a:rPr lang="en-US" altLang="zh-CN" dirty="0" smtClean="0"/>
              <a:t>transports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通过本机的</a:t>
            </a:r>
            <a:r>
              <a:rPr lang="en-US" altLang="zh-CN" dirty="0" err="1"/>
              <a:t>TCP连接方式和模拟器通信</a:t>
            </a:r>
            <a:r>
              <a:rPr lang="en-US" altLang="zh-CN" dirty="0"/>
              <a:t>。</a:t>
            </a:r>
            <a:endParaRPr lang="zh-CN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server通过扫描所有5555到5585范围内的奇数端口来定位所有的模拟器或设备。</a:t>
            </a:r>
            <a:r>
              <a:rPr lang="zh-CN" altLang="zh-CN" dirty="0"/>
              <a:t>一旦</a:t>
            </a:r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zh-CN" dirty="0"/>
              <a:t>找到了</a:t>
            </a:r>
            <a:r>
              <a:rPr lang="en-US" altLang="zh-CN" dirty="0" err="1"/>
              <a:t>adbd</a:t>
            </a:r>
            <a:r>
              <a:rPr lang="zh-CN" altLang="zh-CN" dirty="0"/>
              <a:t>守护程序，它将建立一个到该端口的连接。请注意任何模拟器或设备实例会取得两个连续的端口——一个偶数端口用来相应控制台的连接，和一个奇数端口用来响应</a:t>
            </a:r>
            <a:r>
              <a:rPr lang="en-US" altLang="zh-CN" dirty="0" err="1"/>
              <a:t>adb</a:t>
            </a:r>
            <a:r>
              <a:rPr lang="zh-CN" altLang="zh-CN" dirty="0"/>
              <a:t>连接。比如说：</a:t>
            </a:r>
          </a:p>
          <a:p>
            <a:r>
              <a:rPr lang="zh-CN" altLang="zh-CN" dirty="0"/>
              <a:t>模拟器</a:t>
            </a:r>
            <a:r>
              <a:rPr lang="en-US" altLang="zh-CN" dirty="0"/>
              <a:t>1</a:t>
            </a:r>
            <a:r>
              <a:rPr lang="zh-CN" altLang="zh-CN" dirty="0"/>
              <a:t>，控制台：端口</a:t>
            </a:r>
            <a:r>
              <a:rPr lang="en-US" altLang="zh-CN" dirty="0"/>
              <a:t>5554</a:t>
            </a:r>
            <a:endParaRPr lang="zh-CN" altLang="zh-CN" dirty="0"/>
          </a:p>
          <a:p>
            <a:r>
              <a:rPr lang="zh-CN" altLang="zh-CN" dirty="0"/>
              <a:t>模拟器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 err="1"/>
              <a:t>Adb</a:t>
            </a:r>
            <a:r>
              <a:rPr lang="zh-CN" altLang="zh-CN" dirty="0"/>
              <a:t>端口</a:t>
            </a:r>
            <a:r>
              <a:rPr lang="en-US" altLang="zh-CN" dirty="0"/>
              <a:t>5555</a:t>
            </a:r>
            <a:endParaRPr lang="zh-CN" altLang="zh-CN" dirty="0"/>
          </a:p>
          <a:p>
            <a:r>
              <a:rPr lang="zh-CN" altLang="zh-CN" dirty="0"/>
              <a:t>模拟器</a:t>
            </a:r>
            <a:r>
              <a:rPr lang="en-US" altLang="zh-CN" dirty="0"/>
              <a:t>2</a:t>
            </a:r>
            <a:r>
              <a:rPr lang="zh-CN" altLang="zh-CN" dirty="0"/>
              <a:t>，控制台端口</a:t>
            </a:r>
            <a:r>
              <a:rPr lang="en-US" altLang="zh-CN" dirty="0"/>
              <a:t> 5556</a:t>
            </a:r>
            <a:endParaRPr lang="zh-CN" altLang="zh-CN" dirty="0"/>
          </a:p>
          <a:p>
            <a:r>
              <a:rPr lang="zh-CN" altLang="zh-CN" dirty="0"/>
              <a:t>模拟器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 err="1"/>
              <a:t>Adb</a:t>
            </a:r>
            <a:r>
              <a:rPr lang="zh-CN" altLang="zh-CN" dirty="0"/>
              <a:t>端口</a:t>
            </a:r>
            <a:r>
              <a:rPr lang="en-US" altLang="zh-CN" dirty="0"/>
              <a:t>5557</a:t>
            </a:r>
            <a:endParaRPr lang="zh-CN" altLang="zh-CN" dirty="0"/>
          </a:p>
          <a:p>
            <a:r>
              <a:rPr lang="zh-CN" altLang="zh-CN" dirty="0" smtClean="0"/>
              <a:t>…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20297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 smtClean="0"/>
              <a:t>ADB </a:t>
            </a:r>
            <a:r>
              <a:rPr lang="zh-CN" altLang="en-US" b="1" dirty="0" smtClean="0"/>
              <a:t>协议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transport</a:t>
            </a:r>
            <a:r>
              <a:rPr lang="zh-CN" altLang="zh-CN" dirty="0"/>
              <a:t>层用于处理消息，每个消息包含</a:t>
            </a:r>
            <a:r>
              <a:rPr lang="en-US" altLang="zh-CN" dirty="0"/>
              <a:t>24</a:t>
            </a:r>
            <a:r>
              <a:rPr lang="zh-CN" altLang="zh-CN" dirty="0"/>
              <a:t>个字节的头部，定义如下（代码见：</a:t>
            </a:r>
            <a:r>
              <a:rPr lang="en-US" altLang="zh-CN" dirty="0" err="1"/>
              <a:t>adb.h</a:t>
            </a:r>
            <a:r>
              <a:rPr lang="zh-CN" altLang="zh-CN" dirty="0"/>
              <a:t>）。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message {</a:t>
            </a:r>
            <a:endParaRPr lang="zh-CN" altLang="zh-CN" dirty="0"/>
          </a:p>
          <a:p>
            <a:r>
              <a:rPr lang="en-US" altLang="zh-CN" dirty="0"/>
              <a:t>   unsigned command;		// command identifier constant</a:t>
            </a:r>
            <a:endParaRPr lang="zh-CN" altLang="zh-CN" dirty="0"/>
          </a:p>
          <a:p>
            <a:r>
              <a:rPr lang="en-US" altLang="zh-CN" dirty="0"/>
              <a:t>   unsigned arg0;			// remote file descriptor</a:t>
            </a:r>
            <a:endParaRPr lang="zh-CN" altLang="zh-CN" dirty="0"/>
          </a:p>
          <a:p>
            <a:r>
              <a:rPr lang="en-US" altLang="zh-CN" dirty="0"/>
              <a:t>   unsigned arg1;			// local file descriptor</a:t>
            </a:r>
            <a:endParaRPr lang="zh-CN" altLang="zh-CN" dirty="0"/>
          </a:p>
          <a:p>
            <a:r>
              <a:rPr lang="en-US" altLang="zh-CN" dirty="0"/>
              <a:t>   unsigned </a:t>
            </a:r>
            <a:r>
              <a:rPr lang="en-US" altLang="zh-CN" dirty="0" err="1"/>
              <a:t>data_length</a:t>
            </a:r>
            <a:r>
              <a:rPr lang="en-US" altLang="zh-CN" dirty="0"/>
              <a:t>;	// payload length</a:t>
            </a:r>
            <a:endParaRPr lang="zh-CN" altLang="zh-CN" dirty="0"/>
          </a:p>
          <a:p>
            <a:r>
              <a:rPr lang="en-US" altLang="zh-CN" dirty="0"/>
              <a:t>   unsigned data_crc32;	// checksum of data payload</a:t>
            </a:r>
            <a:endParaRPr lang="zh-CN" altLang="zh-CN" dirty="0"/>
          </a:p>
          <a:p>
            <a:r>
              <a:rPr lang="en-US" altLang="zh-CN" dirty="0"/>
              <a:t>   unsigned magic;		// command ^ 0xffffffff</a:t>
            </a:r>
            <a:endParaRPr lang="zh-CN" altLang="zh-CN" dirty="0"/>
          </a:p>
          <a:p>
            <a:r>
              <a:rPr lang="en-US" altLang="zh-CN" dirty="0"/>
              <a:t>};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</a:t>
            </a:r>
            <a:r>
              <a:rPr lang="en-US" altLang="zh-CN" dirty="0"/>
              <a:t>server 和 </a:t>
            </a:r>
            <a:r>
              <a:rPr lang="en-US" altLang="zh-CN" dirty="0" err="1"/>
              <a:t>adbd传输和接收的都是apacket结构数据，定义如下</a:t>
            </a:r>
            <a:r>
              <a:rPr lang="en-US" altLang="zh-CN" dirty="0"/>
              <a:t>：</a:t>
            </a:r>
            <a:endParaRPr lang="zh-CN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apacket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apacket</a:t>
            </a:r>
            <a:r>
              <a:rPr lang="en-US" altLang="zh-CN" dirty="0"/>
              <a:t> *next;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unsigned </a:t>
            </a:r>
            <a:r>
              <a:rPr lang="en-US" altLang="zh-CN" dirty="0" err="1"/>
              <a:t>len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unsigned char *</a:t>
            </a:r>
            <a:r>
              <a:rPr lang="en-US" altLang="zh-CN" dirty="0" err="1"/>
              <a:t>ptr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amessage</a:t>
            </a:r>
            <a:r>
              <a:rPr lang="en-US" altLang="zh-CN" dirty="0"/>
              <a:t> </a:t>
            </a:r>
            <a:r>
              <a:rPr lang="en-US" altLang="zh-CN" dirty="0" err="1"/>
              <a:t>msg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unsigned char data[MAX_PAYLOAD];</a:t>
            </a:r>
            <a:endParaRPr lang="zh-CN" altLang="zh-CN" dirty="0"/>
          </a:p>
          <a:p>
            <a:r>
              <a:rPr lang="en-US" altLang="zh-CN" dirty="0"/>
              <a:t>};</a:t>
            </a:r>
            <a:endParaRPr lang="zh-CN" altLang="zh-CN" dirty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3154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428992" y="3214693"/>
            <a:ext cx="2357454" cy="1214445"/>
          </a:xfrm>
        </p:spPr>
        <p:txBody>
          <a:bodyPr/>
          <a:lstStyle/>
          <a:p>
            <a:pPr algn="ctr"/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THANK YOU!</a:t>
            </a:r>
            <a:endParaRPr lang="zh-CN" altLang="en-US" sz="28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35806"/>
            <a:ext cx="8424862" cy="38521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ADB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ADB</a:t>
            </a:r>
            <a:r>
              <a:rPr lang="zh-CN" altLang="en-US" dirty="0" smtClean="0"/>
              <a:t>整体架构和模块组成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ADBD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ADB Server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ADB client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ADB 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ADB </a:t>
            </a:r>
            <a:r>
              <a:rPr lang="zh-CN" altLang="en-US" dirty="0" smtClean="0"/>
              <a:t>协议</a:t>
            </a:r>
            <a:endParaRPr lang="en-US" altLang="zh-CN" dirty="0" smtClean="0"/>
          </a:p>
        </p:txBody>
      </p:sp>
      <p:sp>
        <p:nvSpPr>
          <p:cNvPr id="415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ADB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x-none" altLang="zh-CN" dirty="0"/>
              <a:t>Android Debug Bridge (adb) </a:t>
            </a:r>
            <a:r>
              <a:rPr lang="zh-CN" altLang="zh-CN" dirty="0"/>
              <a:t>是一个</a:t>
            </a:r>
            <a:r>
              <a:rPr lang="x-none" altLang="zh-CN" dirty="0"/>
              <a:t>android</a:t>
            </a:r>
            <a:r>
              <a:rPr lang="zh-CN" altLang="zh-CN" dirty="0"/>
              <a:t>开发调试工具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x-none" altLang="zh-CN" dirty="0"/>
              <a:t>adb</a:t>
            </a:r>
            <a:r>
              <a:rPr lang="zh-CN" altLang="zh-CN" dirty="0"/>
              <a:t>源码位置是：</a:t>
            </a:r>
            <a:r>
              <a:rPr lang="x-none" altLang="zh-CN" dirty="0"/>
              <a:t>system/core/adb</a:t>
            </a:r>
            <a:r>
              <a:rPr lang="x-none" altLang="zh-CN" dirty="0" smtClean="0"/>
              <a:t>.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ADB</a:t>
            </a:r>
            <a:r>
              <a:rPr lang="zh-CN" altLang="en-US" dirty="0" smtClean="0"/>
              <a:t>的组成：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adb</a:t>
            </a:r>
            <a:r>
              <a:rPr lang="en-US" altLang="zh-CN" dirty="0" smtClean="0"/>
              <a:t>/adb.exe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运行</a:t>
            </a:r>
            <a:r>
              <a:rPr lang="zh-CN" altLang="zh-CN" dirty="0"/>
              <a:t>于</a:t>
            </a:r>
            <a:r>
              <a:rPr lang="en-US" altLang="zh-CN" dirty="0"/>
              <a:t>PC</a:t>
            </a:r>
            <a:r>
              <a:rPr lang="zh-CN" altLang="zh-CN" dirty="0"/>
              <a:t>端，包括</a:t>
            </a:r>
            <a:r>
              <a:rPr lang="en-US" altLang="zh-CN" dirty="0"/>
              <a:t>Linux</a:t>
            </a:r>
            <a:r>
              <a:rPr lang="zh-CN" altLang="zh-CN" dirty="0"/>
              <a:t>、</a:t>
            </a:r>
            <a:r>
              <a:rPr lang="en-US" altLang="zh-CN" dirty="0"/>
              <a:t>Windows</a:t>
            </a:r>
            <a:r>
              <a:rPr lang="zh-CN" altLang="zh-CN" dirty="0"/>
              <a:t>、</a:t>
            </a:r>
            <a:r>
              <a:rPr lang="en-US" altLang="zh-CN" dirty="0"/>
              <a:t>Mac OS</a:t>
            </a:r>
            <a:r>
              <a:rPr lang="zh-CN" altLang="zh-CN" dirty="0"/>
              <a:t>等系统</a:t>
            </a:r>
            <a:r>
              <a:rPr lang="zh-CN" altLang="zh-CN" dirty="0" smtClean="0"/>
              <a:t>之中</a:t>
            </a:r>
            <a:r>
              <a:rPr lang="zh-CN" altLang="en-US" dirty="0"/>
              <a:t>。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adbd</a:t>
            </a:r>
            <a:r>
              <a:rPr lang="zh-CN" altLang="zh-CN" dirty="0"/>
              <a:t>运行于</a:t>
            </a:r>
            <a:r>
              <a:rPr lang="en-US" altLang="zh-CN" dirty="0"/>
              <a:t>Android</a:t>
            </a:r>
            <a:r>
              <a:rPr lang="zh-CN" altLang="zh-CN" dirty="0"/>
              <a:t>设备的底层</a:t>
            </a:r>
            <a:r>
              <a:rPr lang="en-US" altLang="zh-CN" dirty="0"/>
              <a:t>Linux</a:t>
            </a:r>
            <a:r>
              <a:rPr lang="zh-CN" altLang="zh-CN" dirty="0" smtClean="0"/>
              <a:t>之中。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zh-CN" dirty="0"/>
              <a:t>构建不同文件，通过传入</a:t>
            </a:r>
            <a:r>
              <a:rPr lang="en-US" altLang="zh-CN" dirty="0"/>
              <a:t>Android.mk</a:t>
            </a:r>
            <a:r>
              <a:rPr lang="zh-CN" altLang="zh-CN" dirty="0"/>
              <a:t>的</a:t>
            </a:r>
            <a:r>
              <a:rPr lang="en-US" altLang="zh-CN" dirty="0"/>
              <a:t>$(BUILD_SIMULATOR)</a:t>
            </a:r>
            <a:r>
              <a:rPr lang="zh-CN" altLang="zh-CN" dirty="0"/>
              <a:t>变量是否为真。源码中由</a:t>
            </a:r>
            <a:r>
              <a:rPr lang="en-US" altLang="zh-CN" dirty="0"/>
              <a:t>ADB_HOST</a:t>
            </a:r>
            <a:r>
              <a:rPr lang="zh-CN" altLang="zh-CN" dirty="0"/>
              <a:t>宏用来区分本地主机</a:t>
            </a:r>
            <a:r>
              <a:rPr lang="en-US" altLang="zh-CN" dirty="0"/>
              <a:t>(</a:t>
            </a:r>
            <a:r>
              <a:rPr lang="en-US" altLang="zh-CN" dirty="0" err="1"/>
              <a:t>adb</a:t>
            </a:r>
            <a:r>
              <a:rPr lang="en-US" altLang="zh-CN" dirty="0"/>
              <a:t>)</a:t>
            </a:r>
            <a:r>
              <a:rPr lang="zh-CN" altLang="zh-CN" dirty="0"/>
              <a:t>和目标机</a:t>
            </a:r>
            <a:r>
              <a:rPr lang="en-US" altLang="zh-CN" dirty="0"/>
              <a:t>(</a:t>
            </a:r>
            <a:r>
              <a:rPr lang="en-US" altLang="zh-CN" dirty="0" err="1"/>
              <a:t>adbd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ADB</a:t>
            </a:r>
            <a:r>
              <a:rPr lang="zh-CN" altLang="en-US" dirty="0" smtClean="0"/>
              <a:t>各模块组成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ADB</a:t>
            </a:r>
            <a:r>
              <a:rPr lang="zh-CN" altLang="en-US" dirty="0" smtClean="0"/>
              <a:t>各模块定义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en-US" dirty="0"/>
              <a:t>： 计算机上的一个服务进程，进程名为</a:t>
            </a:r>
            <a:r>
              <a:rPr lang="en-US" altLang="zh-CN" dirty="0" err="1" smtClean="0"/>
              <a:t>adb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adbd</a:t>
            </a:r>
            <a:r>
              <a:rPr lang="en-US" altLang="zh-CN" dirty="0"/>
              <a:t> (</a:t>
            </a:r>
            <a:r>
              <a:rPr lang="en-US" altLang="zh-CN" dirty="0" err="1"/>
              <a:t>adb</a:t>
            </a:r>
            <a:r>
              <a:rPr lang="en-US" altLang="zh-CN" dirty="0"/>
              <a:t> daemon) </a:t>
            </a:r>
            <a:r>
              <a:rPr lang="zh-CN" altLang="en-US" dirty="0"/>
              <a:t>： </a:t>
            </a:r>
            <a:r>
              <a:rPr lang="en-US" altLang="zh-CN" dirty="0"/>
              <a:t>Android </a:t>
            </a:r>
            <a:r>
              <a:rPr lang="zh-CN" altLang="en-US" dirty="0"/>
              <a:t>手机上的一个服务进程，进程名为</a:t>
            </a:r>
            <a:r>
              <a:rPr lang="en-US" altLang="zh-CN" dirty="0" err="1" smtClean="0"/>
              <a:t>adbd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adb</a:t>
            </a:r>
            <a:r>
              <a:rPr lang="en-US" altLang="zh-CN" dirty="0"/>
              <a:t> client</a:t>
            </a:r>
            <a:r>
              <a:rPr lang="zh-CN" altLang="en-US" dirty="0"/>
              <a:t>：你可以认为是计算机上的一个终端窗口，进程名也为</a:t>
            </a:r>
            <a:r>
              <a:rPr lang="en-US" altLang="zh-CN" dirty="0" err="1" smtClean="0"/>
              <a:t>adb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DDMS</a:t>
            </a:r>
            <a:r>
              <a:rPr lang="zh-CN" altLang="en-US" dirty="0"/>
              <a:t>：</a:t>
            </a:r>
            <a:r>
              <a:rPr lang="en-US" altLang="zh-CN" dirty="0" err="1"/>
              <a:t>Dalvik</a:t>
            </a:r>
            <a:r>
              <a:rPr lang="en-US" altLang="zh-CN" dirty="0"/>
              <a:t> Debug Monitor </a:t>
            </a:r>
            <a:r>
              <a:rPr lang="en-US" altLang="zh-CN" dirty="0" smtClean="0"/>
              <a:t>Service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Jdwp</a:t>
            </a:r>
            <a:r>
              <a:rPr lang="zh-CN" altLang="en-US" dirty="0"/>
              <a:t>： </a:t>
            </a:r>
            <a:r>
              <a:rPr lang="en-US" altLang="zh-CN" dirty="0"/>
              <a:t>Java Debug Wire Protocol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9385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ADB</a:t>
            </a:r>
            <a:r>
              <a:rPr lang="zh-CN" altLang="en-US" dirty="0"/>
              <a:t>整体</a:t>
            </a:r>
            <a:r>
              <a:rPr lang="zh-CN" altLang="en-US" dirty="0" smtClean="0"/>
              <a:t>架构和数据传输流程图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275606"/>
            <a:ext cx="431482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67544" y="825289"/>
            <a:ext cx="8229600" cy="3960440"/>
          </a:xfrm>
        </p:spPr>
        <p:txBody>
          <a:bodyPr>
            <a:normAutofit fontScale="92500"/>
          </a:bodyPr>
          <a:lstStyle/>
          <a:p>
            <a:r>
              <a:rPr lang="en-US" altLang="zh-CN" dirty="0" err="1"/>
              <a:t>DDMS和Jdwp不做多的了解。只看adb模块，如下图</a:t>
            </a:r>
            <a:r>
              <a:rPr lang="en-US" altLang="zh-CN" dirty="0" smtClean="0"/>
              <a:t>：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system/core/</a:t>
            </a:r>
            <a:r>
              <a:rPr lang="en-US" altLang="zh-CN" dirty="0" err="1"/>
              <a:t>adb</a:t>
            </a:r>
            <a:r>
              <a:rPr lang="en-US" altLang="zh-CN" dirty="0"/>
              <a:t>/</a:t>
            </a:r>
            <a:r>
              <a:rPr lang="en-US" altLang="zh-CN" dirty="0" err="1"/>
              <a:t>OVERVIEW.txt文件中对它们的关系进行了描述</a:t>
            </a:r>
            <a:r>
              <a:rPr lang="en-US" altLang="zh-CN" dirty="0"/>
              <a:t>。</a:t>
            </a:r>
            <a:endParaRPr lang="zh-CN" altLang="zh-CN" dirty="0"/>
          </a:p>
          <a:p>
            <a:r>
              <a:rPr lang="en-US" altLang="zh-CN" dirty="0"/>
              <a:t>system/core/</a:t>
            </a:r>
            <a:r>
              <a:rPr lang="en-US" altLang="zh-CN" dirty="0" err="1"/>
              <a:t>adb</a:t>
            </a:r>
            <a:r>
              <a:rPr lang="en-US" altLang="zh-CN" dirty="0"/>
              <a:t>/</a:t>
            </a:r>
            <a:r>
              <a:rPr lang="en-US" altLang="zh-CN" dirty="0" err="1"/>
              <a:t>protocol.txt和OVERVIEW.txt描述了各模块之间通信协作的协议格式</a:t>
            </a:r>
            <a:r>
              <a:rPr lang="en-US" altLang="zh-CN" dirty="0"/>
              <a:t>。</a:t>
            </a:r>
            <a:endParaRPr lang="zh-CN" altLang="zh-CN" dirty="0"/>
          </a:p>
          <a:p>
            <a:pPr marL="0" indent="0">
              <a:buNone/>
            </a:pPr>
            <a:endParaRPr lang="zh-CN" altLang="zh-CN" dirty="0" smtClean="0"/>
          </a:p>
          <a:p>
            <a:endParaRPr lang="zh-CN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36409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ADB</a:t>
            </a:r>
            <a:r>
              <a:rPr lang="zh-CN" altLang="en-US" dirty="0"/>
              <a:t>整体</a:t>
            </a:r>
            <a:r>
              <a:rPr lang="zh-CN" altLang="en-US" dirty="0" smtClean="0"/>
              <a:t>架构和数据传输流程图</a:t>
            </a:r>
            <a:endParaRPr lang="zh-CN" altLang="en-US" dirty="0"/>
          </a:p>
        </p:txBody>
      </p:sp>
      <p:pic>
        <p:nvPicPr>
          <p:cNvPr id="1027" name="图片 5" descr="screensh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57280"/>
            <a:ext cx="5864737" cy="382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4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23478"/>
            <a:ext cx="5757874" cy="722697"/>
          </a:xfrm>
        </p:spPr>
        <p:txBody>
          <a:bodyPr/>
          <a:lstStyle/>
          <a:p>
            <a:r>
              <a:rPr lang="en-US" altLang="zh-CN" dirty="0" smtClean="0"/>
              <a:t>Android 6.0 ADB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改写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915566"/>
            <a:ext cx="2905696" cy="3643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771550"/>
            <a:ext cx="2797870" cy="407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ADBD(ADB </a:t>
            </a:r>
            <a:r>
              <a:rPr lang="en-US" altLang="zh-CN" dirty="0" err="1" smtClean="0"/>
              <a:t>Deamon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运行于</a:t>
            </a:r>
            <a:r>
              <a:rPr lang="en-US" altLang="zh-CN" dirty="0"/>
              <a:t>device/emulator</a:t>
            </a:r>
            <a:r>
              <a:rPr lang="zh-CN" altLang="zh-CN" dirty="0"/>
              <a:t>的守护进程（</a:t>
            </a:r>
            <a:r>
              <a:rPr lang="en-US" altLang="zh-CN" dirty="0"/>
              <a:t>Local service</a:t>
            </a:r>
            <a:r>
              <a:rPr lang="zh-CN" altLang="zh-CN" dirty="0"/>
              <a:t>）。其作用如下：</a:t>
            </a:r>
          </a:p>
          <a:p>
            <a:pPr lvl="1">
              <a:lnSpc>
                <a:spcPct val="200000"/>
              </a:lnSpc>
            </a:pPr>
            <a:r>
              <a:rPr lang="zh-CN" altLang="zh-CN" dirty="0" smtClean="0"/>
              <a:t>用来</a:t>
            </a:r>
            <a:r>
              <a:rPr lang="zh-CN" altLang="zh-CN" dirty="0"/>
              <a:t>连接</a:t>
            </a:r>
            <a:r>
              <a:rPr lang="en-US" altLang="zh-CN" dirty="0"/>
              <a:t>device/emulator</a:t>
            </a:r>
            <a:r>
              <a:rPr lang="zh-CN" altLang="zh-CN" dirty="0"/>
              <a:t>和</a:t>
            </a:r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zh-CN" dirty="0"/>
              <a:t>，</a:t>
            </a:r>
            <a:r>
              <a:rPr lang="en-US" altLang="zh-CN" dirty="0"/>
              <a:t>device</a:t>
            </a:r>
            <a:r>
              <a:rPr lang="zh-CN" altLang="zh-CN" dirty="0"/>
              <a:t>通过</a:t>
            </a:r>
            <a:r>
              <a:rPr lang="en-US" altLang="zh-CN" dirty="0"/>
              <a:t>USB</a:t>
            </a:r>
            <a:r>
              <a:rPr lang="zh-CN" altLang="zh-CN" dirty="0"/>
              <a:t>连接，</a:t>
            </a:r>
            <a:r>
              <a:rPr lang="en-US" altLang="zh-CN" dirty="0"/>
              <a:t>emulator</a:t>
            </a:r>
            <a:r>
              <a:rPr lang="zh-CN" altLang="zh-CN" dirty="0"/>
              <a:t>通过</a:t>
            </a:r>
            <a:r>
              <a:rPr lang="en-US" altLang="zh-CN" dirty="0"/>
              <a:t>TCP</a:t>
            </a:r>
            <a:r>
              <a:rPr lang="zh-CN" altLang="zh-CN" dirty="0"/>
              <a:t>连接。</a:t>
            </a:r>
          </a:p>
          <a:p>
            <a:pPr lvl="1">
              <a:lnSpc>
                <a:spcPct val="200000"/>
              </a:lnSpc>
            </a:pPr>
            <a:r>
              <a:rPr lang="zh-CN" altLang="zh-CN" dirty="0" smtClean="0"/>
              <a:t>为</a:t>
            </a:r>
            <a:r>
              <a:rPr lang="en-US" altLang="zh-CN" dirty="0"/>
              <a:t>device/emulator</a:t>
            </a:r>
            <a:r>
              <a:rPr lang="zh-CN" altLang="zh-CN" dirty="0"/>
              <a:t>提供服务</a:t>
            </a:r>
            <a:r>
              <a:rPr lang="en-US" altLang="zh-CN" dirty="0"/>
              <a:t>--&gt; </a:t>
            </a:r>
            <a:r>
              <a:rPr lang="en-US" altLang="zh-CN" dirty="0" err="1"/>
              <a:t>adb</a:t>
            </a:r>
            <a:r>
              <a:rPr lang="en-US" altLang="zh-CN" dirty="0"/>
              <a:t> </a:t>
            </a:r>
            <a:r>
              <a:rPr lang="en-US" altLang="zh-CN" dirty="0" smtClean="0"/>
              <a:t>service.</a:t>
            </a:r>
            <a:r>
              <a:rPr lang="zh-CN" altLang="en-US" dirty="0" smtClean="0"/>
              <a:t>响应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ADB</a:t>
            </a:r>
            <a:r>
              <a:rPr lang="zh-CN" altLang="en-US" dirty="0" smtClean="0"/>
              <a:t>命令</a:t>
            </a:r>
            <a:endParaRPr lang="zh-CN" altLang="zh-CN" dirty="0"/>
          </a:p>
          <a:p>
            <a:pPr>
              <a:lnSpc>
                <a:spcPct val="200000"/>
              </a:lnSpc>
            </a:pPr>
            <a:r>
              <a:rPr lang="zh-CN" altLang="zh-CN" dirty="0"/>
              <a:t>在</a:t>
            </a:r>
            <a:r>
              <a:rPr lang="en-US" altLang="zh-CN" dirty="0"/>
              <a:t>emulator/device</a:t>
            </a:r>
            <a:r>
              <a:rPr lang="zh-CN" altLang="zh-CN" dirty="0"/>
              <a:t>端，</a:t>
            </a:r>
            <a:r>
              <a:rPr lang="en-US" altLang="zh-CN" dirty="0" err="1"/>
              <a:t>adbd</a:t>
            </a:r>
            <a:r>
              <a:rPr lang="zh-CN" altLang="zh-CN" dirty="0"/>
              <a:t>也创建</a:t>
            </a:r>
            <a:r>
              <a:rPr lang="en-US" altLang="zh-CN" dirty="0"/>
              <a:t>local socket</a:t>
            </a:r>
            <a:r>
              <a:rPr lang="zh-CN" altLang="zh-CN" dirty="0"/>
              <a:t>和</a:t>
            </a:r>
            <a:r>
              <a:rPr lang="en-US" altLang="zh-CN" dirty="0"/>
              <a:t>remote socket</a:t>
            </a:r>
            <a:r>
              <a:rPr lang="zh-CN" altLang="zh-CN" dirty="0"/>
              <a:t>，前者与通过</a:t>
            </a:r>
            <a:r>
              <a:rPr lang="en-US" altLang="zh-CN" dirty="0" err="1"/>
              <a:t>jdwp</a:t>
            </a:r>
            <a:r>
              <a:rPr lang="zh-CN" altLang="zh-CN" dirty="0"/>
              <a:t>与</a:t>
            </a:r>
            <a:r>
              <a:rPr lang="en-US" altLang="zh-CN" dirty="0" err="1"/>
              <a:t>dalvik</a:t>
            </a:r>
            <a:r>
              <a:rPr lang="en-US" altLang="zh-CN" dirty="0"/>
              <a:t> VM</a:t>
            </a:r>
            <a:r>
              <a:rPr lang="zh-CN" altLang="zh-CN" dirty="0"/>
              <a:t>进层通信，后者通过</a:t>
            </a:r>
            <a:r>
              <a:rPr lang="en-US" altLang="zh-CN" dirty="0"/>
              <a:t>TCP/USB</a:t>
            </a:r>
            <a:r>
              <a:rPr lang="zh-CN" altLang="zh-CN" dirty="0"/>
              <a:t>与</a:t>
            </a:r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zh-CN" dirty="0"/>
              <a:t>通信。</a:t>
            </a:r>
          </a:p>
          <a:p>
            <a:endParaRPr lang="en-US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202945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ADBD</a:t>
            </a:r>
            <a:r>
              <a:rPr lang="zh-CN" altLang="en-US" dirty="0" smtClean="0"/>
              <a:t>初始化流程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968925"/>
              </p:ext>
            </p:extLst>
          </p:nvPr>
        </p:nvGraphicFramePr>
        <p:xfrm>
          <a:off x="611560" y="123478"/>
          <a:ext cx="8258175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Visio" r:id="rId3" imgW="11170866" imgH="11167703" progId="Visio.Drawing.11">
                  <p:embed/>
                </p:oleObj>
              </mc:Choice>
              <mc:Fallback>
                <p:oleObj name="Visio" r:id="rId3" imgW="11170866" imgH="1116770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23478"/>
                        <a:ext cx="8258175" cy="48245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5fe2791-1b06-47a9-ad06-5da6bb59703a">4DZPVM3E3HVF-231-190</_dlc_DocId>
    <_dlc_DocIdUrl xmlns="25fe2791-1b06-47a9-ad06-5da6bb59703a">
      <Url>http://eip.spreadtrum.com/sites/pld/kernel/_layouts/15/DocIdRedir.aspx?ID=4DZPVM3E3HVF-231-190</Url>
      <Description>4DZPVM3E3HVF-231-190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B3A1B6896A894886BA4156369147F4" ma:contentTypeVersion="0" ma:contentTypeDescription="Create a new document." ma:contentTypeScope="" ma:versionID="0f5364019fa9843d06756446d7d2db84">
  <xsd:schema xmlns:xsd="http://www.w3.org/2001/XMLSchema" xmlns:xs="http://www.w3.org/2001/XMLSchema" xmlns:p="http://schemas.microsoft.com/office/2006/metadata/properties" xmlns:ns2="25fe2791-1b06-47a9-ad06-5da6bb59703a" targetNamespace="http://schemas.microsoft.com/office/2006/metadata/properties" ma:root="true" ma:fieldsID="ff2317f7f7ff0a7b06c14b7713fcee8d" ns2:_="">
    <xsd:import namespace="25fe2791-1b06-47a9-ad06-5da6bb59703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e2791-1b06-47a9-ad06-5da6bb59703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D05C4B-AAD6-4426-B418-929C83BFA03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3C674B9-951D-4A6E-8055-4540E3DA02E9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25fe2791-1b06-47a9-ad06-5da6bb59703a"/>
  </ds:schemaRefs>
</ds:datastoreItem>
</file>

<file path=customXml/itemProps3.xml><?xml version="1.0" encoding="utf-8"?>
<ds:datastoreItem xmlns:ds="http://schemas.openxmlformats.org/officeDocument/2006/customXml" ds:itemID="{35C48F3A-D1CF-4729-97F8-26C67E0FD93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7272413-53ED-4762-8699-CE1A4725A6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e2791-1b06-47a9-ad06-5da6bb5970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3344</TotalTime>
  <Words>1014</Words>
  <Application>Microsoft Office PowerPoint</Application>
  <PresentationFormat>全屏显示(16:9)</PresentationFormat>
  <Paragraphs>185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Office 主题</vt:lpstr>
      <vt:lpstr>Visio</vt:lpstr>
      <vt:lpstr>Microsoft Visio Drawing</vt:lpstr>
      <vt:lpstr>PowerPoint 演示文稿</vt:lpstr>
      <vt:lpstr>目录</vt:lpstr>
      <vt:lpstr>ADB概述</vt:lpstr>
      <vt:lpstr>ADB各模块组成</vt:lpstr>
      <vt:lpstr>ADB整体架构和数据传输流程图</vt:lpstr>
      <vt:lpstr>ADB整体架构和数据传输流程图</vt:lpstr>
      <vt:lpstr>Android 6.0 ADB使用C++改写</vt:lpstr>
      <vt:lpstr>ADBD(ADB Deamon)</vt:lpstr>
      <vt:lpstr>ADBD初始化流程</vt:lpstr>
      <vt:lpstr>ADB Server</vt:lpstr>
      <vt:lpstr>ADB Server初始化流程</vt:lpstr>
      <vt:lpstr>ADB Server初始化流程</vt:lpstr>
      <vt:lpstr>ADB client</vt:lpstr>
      <vt:lpstr>ADB 通信</vt:lpstr>
      <vt:lpstr>ADB client &amp; ADB Devices &amp; ADB Emulator 通信流程</vt:lpstr>
      <vt:lpstr>adb client&lt;--&gt;adb server</vt:lpstr>
      <vt:lpstr>adb server&lt;--&gt;adbd</vt:lpstr>
      <vt:lpstr>ADB 协议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System1_w15.39</dc:title>
  <dc:creator>Xiongshan.An</dc:creator>
  <cp:lastModifiedBy>wangxd</cp:lastModifiedBy>
  <cp:revision>476</cp:revision>
  <dcterms:modified xsi:type="dcterms:W3CDTF">2015-11-30T07:08:44Z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0x010100B6B3A1B6896A894886BA4156369147F4</vt:lpwstr>
  </property>
  <property fmtid="{D5CDD505-2E9C-101B-9397-08002B2CF9AE}" pid="4" name="_dlc_DocIdItemGuid">
    <vt:lpwstr>dda3aee7-3692-4ac3-9eff-fd682c917f6b</vt:lpwstr>
  </property>
</Properties>
</file>