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15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E5DB8-2E72-4160-8B85-214F95733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F1B9A4-3B9C-4C41-872B-74F816FBE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31192-79F9-4B6F-947C-0BDDE198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5AFF-B51C-4A37-A57F-0C29825F17B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411DB7-E894-470A-8538-3E24BB93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6CD735-1740-47D8-8CF7-2E4D7E9C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EEE6-8444-47BC-B52F-C72272FC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4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38561-4C8E-4F41-A774-12788DEB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5CA4FA-DBA0-4E52-B77C-373FD724F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1E162-56B6-49C2-AB1A-5CA70153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5AFF-B51C-4A37-A57F-0C29825F17B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B3AEC-6208-4450-9F4D-054321A8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CF3FB2-8AD6-48C2-BC14-B5359E58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EEE6-8444-47BC-B52F-C72272FC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5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E41DA4-1BF4-4462-A2AD-63405DC80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217CBF-E472-4AA1-BF3A-DCCA072B7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DAC36-56CC-4808-9104-4E4D46583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5AFF-B51C-4A37-A57F-0C29825F17B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8A1F8-D7A8-4787-9120-7DB88BB5C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B4857-A53D-48CE-9434-0729389E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EEE6-8444-47BC-B52F-C72272FC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7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BA069-B77D-4A1C-8A0A-E82CA59E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97CFC9-EA19-4219-8B74-2073E36D4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4D6D83-7FAC-4E25-A082-3A6AF213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5AFF-B51C-4A37-A57F-0C29825F17B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1F1AF-435D-49B0-9C47-8C016364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32C09-FE3E-4CE8-9390-E1982C8C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EEE6-8444-47BC-B52F-C72272FC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7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5116A-D28E-4626-8603-7B100ECA2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91DB56-7680-49DB-BA45-40EF3E157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8BC37-D8A9-4004-ACC8-6A795DF4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5AFF-B51C-4A37-A57F-0C29825F17B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3F2C9-3A6B-4096-9CCB-C3FBE837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4AAB6A-17D7-4C76-816E-9565BAD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EEE6-8444-47BC-B52F-C72272FC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4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25CED-AF49-4378-82E9-57750BC8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F57D27-4C8D-4CD4-AC5E-56FC7D751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F92BA9-B6C5-4706-9D9F-900028669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878388-69CE-4977-AA0B-31CE9943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5AFF-B51C-4A37-A57F-0C29825F17B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E3B913-BCD1-4450-82F6-0AF6EFE3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93604E-70C6-4681-8B8C-7F792939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EEE6-8444-47BC-B52F-C72272FC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8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41D79-4870-4E34-AE8F-F64B418D8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C73D01-D222-4691-9611-A4A00506B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261314-BE8E-489E-988D-434E52AF8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C40EDB-D9A2-4E52-B699-88EA2495E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F9BD76-FC12-42A3-82C9-20CBB21F0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A4B2C0-FA7B-4A61-B347-1AD90CFA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5AFF-B51C-4A37-A57F-0C29825F17B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9EBF5C-F711-46B9-A7AD-F1427EC7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DB7080-5DB4-4C16-B9FD-3F19BAA0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EEE6-8444-47BC-B52F-C72272FC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6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A7218-2F47-49C9-9991-B425F48E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D74230-B036-48C1-B786-2504055C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5AFF-B51C-4A37-A57F-0C29825F17B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7F174D-E1B9-4875-A699-CBD4F16D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2CBEF3-6B05-4AE9-A939-CC6C8EC3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EEE6-8444-47BC-B52F-C72272FC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6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28D692-DA5A-4370-9C45-2C4FA5758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5AFF-B51C-4A37-A57F-0C29825F17B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2E8EE4-8C4E-4FB2-B3A4-B0533DEA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106E79-F83D-4844-AABA-A5E59CE4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EEE6-8444-47BC-B52F-C72272FC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9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D24E2-9975-45C2-9415-0D15F92BA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EAB179-51B5-4F79-9740-EB65590FF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6E6302-7D20-42FB-A7B0-CEAF9846F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52CD68-E35F-4556-8CEE-330B8165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5AFF-B51C-4A37-A57F-0C29825F17B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5CBDDF-7793-43B8-B565-9B9A7CEB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4AE83-6CF2-4EA8-B938-23202B7B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EEE6-8444-47BC-B52F-C72272FC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6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124D2-BDC9-4824-8F85-B85661AD9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F8AC89-58C2-47DC-B486-721230ED9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AB97CA-52DF-4FE2-9DC4-D5192EFD3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DE834E-858C-451F-81A4-EEE5353B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5AFF-B51C-4A37-A57F-0C29825F17B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9A0624-D5DF-443F-8438-F017303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4C3336-7067-4558-8B7B-C7216080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EEE6-8444-47BC-B52F-C72272FC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5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F42D6-6F4C-4260-88F6-D910F53F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976E4C-A344-4895-82D1-8C6095D58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1AC7A-4FB9-4BD0-AB19-D4D985F7C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35AFF-B51C-4A37-A57F-0C29825F17B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6F2B4-4B00-4A46-A04C-0242F8921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F4751-DC51-4F5E-9EA8-AB87748DA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0EEE6-8444-47BC-B52F-C72272FC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7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o description available.">
            <a:extLst>
              <a:ext uri="{FF2B5EF4-FFF2-40B4-BE49-F238E27FC236}">
                <a16:creationId xmlns:a16="http://schemas.microsoft.com/office/drawing/2014/main" id="{A089276F-EE62-4D9F-9A22-DF59BA5FB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630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2024-08-16T06:31:50Z</dcterms:created>
  <dcterms:modified xsi:type="dcterms:W3CDTF">2024-08-16T06:32:21Z</dcterms:modified>
</cp:coreProperties>
</file>