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1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79C5D-2A6F-F04D-97DA-BEF2467B64E4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hespotdelivery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Spot Delivery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Release 1.0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74" y="2233863"/>
            <a:ext cx="5211698" cy="3831271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Complete Customer Functionality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Usable System that can generate revenue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30" y="2384335"/>
            <a:ext cx="2903155" cy="271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07" y="3217763"/>
            <a:ext cx="2581681" cy="18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implemented in release one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23273"/>
              </p:ext>
            </p:extLst>
          </p:nvPr>
        </p:nvGraphicFramePr>
        <p:xfrm>
          <a:off x="6253216" y="2788325"/>
          <a:ext cx="5475857" cy="2644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159"/>
                <a:gridCol w="2728264"/>
                <a:gridCol w="1026799"/>
                <a:gridCol w="9416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Title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MoSCoW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Points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SRCX31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Secure Passwords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Company Contact Information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SRCX37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Company About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Should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SRCX28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Customer FAQ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Should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Date Time Picker on Customer Creation Screen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SRCX96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Order confirmation upon order submission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SRCX97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Driver Account Creation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Driver Login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Story Point Sub-Total: 15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9340"/>
              </p:ext>
            </p:extLst>
          </p:nvPr>
        </p:nvGraphicFramePr>
        <p:xfrm>
          <a:off x="286171" y="2788325"/>
          <a:ext cx="4934012" cy="168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905"/>
                <a:gridCol w="3460555"/>
                <a:gridCol w="77155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Title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Points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SRCX35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Company Home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SRCX16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Customer Account Creation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Customer Login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Customer Online Order Submission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Unique Identifier for Orders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Point Sub-Total: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1025" y="2257063"/>
            <a:ext cx="26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Sprint One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88992" y="2314407"/>
            <a:ext cx="26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3942224" cy="34506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Sprint One: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Estimated (70 hours)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Actual (107 hours)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70461" y="2015731"/>
            <a:ext cx="394222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Sprint Two: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- Estimated (117 hours)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- Actual (112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4" y="167911"/>
            <a:ext cx="9603275" cy="1049235"/>
          </a:xfrm>
        </p:spPr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528"/>
            <a:ext cx="12192000" cy="57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http://onthespotdelivery.herokuapp.com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0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179</Words>
  <Application>Microsoft Macintosh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Arial</vt:lpstr>
      <vt:lpstr>Gallery</vt:lpstr>
      <vt:lpstr>On The Spot Delivery</vt:lpstr>
      <vt:lpstr>Stakeholder Functionality</vt:lpstr>
      <vt:lpstr>User stories implemented in release one</vt:lpstr>
      <vt:lpstr>Time Estimates</vt:lpstr>
      <vt:lpstr>Burn down chart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Delivery</dc:title>
  <dc:creator>Michael Leontieff - Smith</dc:creator>
  <cp:lastModifiedBy>Michael Leontieff - Smith</cp:lastModifiedBy>
  <cp:revision>3</cp:revision>
  <dcterms:created xsi:type="dcterms:W3CDTF">2016-09-22T22:00:52Z</dcterms:created>
  <dcterms:modified xsi:type="dcterms:W3CDTF">2016-09-22T22:39:20Z</dcterms:modified>
</cp:coreProperties>
</file>