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sldIdLst>
    <p:sldId id="256" r:id="rId2"/>
    <p:sldId id="257" r:id="rId3"/>
    <p:sldId id="259" r:id="rId4"/>
    <p:sldId id="261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6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10/14/16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94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12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1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6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17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0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58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39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10/14/16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2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10/14/16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41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8C79C5D-2A6F-F04D-97DA-BEF2467B64E4}" type="datetimeFigureOut">
              <a:rPr lang="en-US" smtClean="0"/>
              <a:pPr/>
              <a:t>10/14/16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09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5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nthespotdelivery.herokuap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 The Spot Delivery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SPRINT 3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Stakeholder </a:t>
            </a:r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74" y="2233863"/>
            <a:ext cx="5211698" cy="3831271"/>
          </a:xfrm>
        </p:spPr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Complete </a:t>
            </a:r>
            <a:r>
              <a:rPr lang="en-US" dirty="0" smtClean="0"/>
              <a:t>Driver Functionality</a:t>
            </a:r>
            <a:endParaRPr lang="en-US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Able to manage the flow of packages, from order to pickup, pickup to warehouse check-in and warehouse to delivery recipient.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4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stories implemented in </a:t>
            </a:r>
            <a:r>
              <a:rPr lang="en-US" dirty="0" smtClean="0"/>
              <a:t>Sprint 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19259" y="2144561"/>
            <a:ext cx="260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Sprint </a:t>
            </a:r>
            <a:r>
              <a:rPr lang="en-US" dirty="0" smtClean="0"/>
              <a:t>Three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456858"/>
              </p:ext>
            </p:extLst>
          </p:nvPr>
        </p:nvGraphicFramePr>
        <p:xfrm>
          <a:off x="3149610" y="2804700"/>
          <a:ext cx="5943600" cy="1927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0649"/>
                <a:gridCol w="3578219"/>
                <a:gridCol w="812366"/>
                <a:gridCol w="812366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Story ID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Story Title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MoSCoW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Story Points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SRCX-38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Driver Management Page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Must Have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SRCX-139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Package Pickup Form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Could Have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SRCX-138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Package Check in Form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Could Have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330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SRCX-140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Package Delivery Form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Could Have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6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Story Point Sub-Total: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16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67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3942224" cy="3450613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Sprint </a:t>
            </a:r>
            <a:r>
              <a:rPr lang="en-US" dirty="0" smtClean="0"/>
              <a:t>Three: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Estimated </a:t>
            </a:r>
            <a:r>
              <a:rPr lang="en-US" dirty="0" smtClean="0"/>
              <a:t>(</a:t>
            </a:r>
            <a:r>
              <a:rPr lang="en-US" dirty="0" smtClean="0"/>
              <a:t>102</a:t>
            </a:r>
            <a:r>
              <a:rPr lang="en-US" dirty="0" smtClean="0"/>
              <a:t> </a:t>
            </a:r>
            <a:r>
              <a:rPr lang="en-US" dirty="0" smtClean="0"/>
              <a:t>hours)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Actual (</a:t>
            </a:r>
            <a:r>
              <a:rPr lang="en-US" dirty="0" smtClean="0"/>
              <a:t>106 </a:t>
            </a:r>
            <a:r>
              <a:rPr lang="en-US" dirty="0" smtClean="0"/>
              <a:t>hours)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7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004" y="167911"/>
            <a:ext cx="9603275" cy="1049235"/>
          </a:xfrm>
        </p:spPr>
        <p:txBody>
          <a:bodyPr/>
          <a:lstStyle/>
          <a:p>
            <a:r>
              <a:rPr lang="en-US" dirty="0" smtClean="0"/>
              <a:t>Burn down chart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78" y="0"/>
            <a:ext cx="106528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2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>
                <a:hlinkClick r:id="rId2"/>
              </a:rPr>
              <a:t>http://onthespotdelivery.herokuapp.com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501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</TotalTime>
  <Words>109</Words>
  <Application>Microsoft Macintosh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Arial</vt:lpstr>
      <vt:lpstr>Gallery</vt:lpstr>
      <vt:lpstr>On The Spot Delivery</vt:lpstr>
      <vt:lpstr>Driver Stakeholder Functionality</vt:lpstr>
      <vt:lpstr>User stories implemented in Sprint 3</vt:lpstr>
      <vt:lpstr>Time Estimates</vt:lpstr>
      <vt:lpstr>Burn down chart</vt:lpstr>
      <vt:lpstr>Demonstration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Spot Delivery</dc:title>
  <dc:creator>Michael Leontieff - Smith</dc:creator>
  <cp:lastModifiedBy>Michael Leontieff - Smith</cp:lastModifiedBy>
  <cp:revision>6</cp:revision>
  <dcterms:created xsi:type="dcterms:W3CDTF">2016-09-22T22:00:52Z</dcterms:created>
  <dcterms:modified xsi:type="dcterms:W3CDTF">2016-10-13T21:40:23Z</dcterms:modified>
</cp:coreProperties>
</file>