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2" r:id="rId1"/>
  </p:sldMasterIdLst>
  <p:notesMasterIdLst>
    <p:notesMasterId r:id="rId7"/>
  </p:notesMasterIdLst>
  <p:sldIdLst>
    <p:sldId id="256" r:id="rId2"/>
    <p:sldId id="258" r:id="rId3"/>
    <p:sldId id="257"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23"/>
  </p:normalViewPr>
  <p:slideViewPr>
    <p:cSldViewPr snapToGrid="0" snapToObjects="1">
      <p:cViewPr varScale="1">
        <p:scale>
          <a:sx n="75" d="100"/>
          <a:sy n="75" d="100"/>
        </p:scale>
        <p:origin x="176"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4AC70-5301-394F-A03C-4C1EA58CEDC0}" type="datetimeFigureOut">
              <a:rPr lang="en-US" smtClean="0"/>
              <a:t>11/26/18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BDB5B-EFC1-7740-8B15-E284C2C702D7}" type="slidenum">
              <a:rPr lang="en-US" smtClean="0"/>
              <a:t>‹#›</a:t>
            </a:fld>
            <a:endParaRPr lang="en-US"/>
          </a:p>
        </p:txBody>
      </p:sp>
    </p:spTree>
    <p:extLst>
      <p:ext uri="{BB962C8B-B14F-4D97-AF65-F5344CB8AC3E}">
        <p14:creationId xmlns:p14="http://schemas.microsoft.com/office/powerpoint/2010/main" val="409107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BDB5B-EFC1-7740-8B15-E284C2C702D7}" type="slidenum">
              <a:rPr lang="en-US" smtClean="0"/>
              <a:t>4</a:t>
            </a:fld>
            <a:endParaRPr lang="en-US"/>
          </a:p>
        </p:txBody>
      </p:sp>
    </p:spTree>
    <p:extLst>
      <p:ext uri="{BB962C8B-B14F-4D97-AF65-F5344CB8AC3E}">
        <p14:creationId xmlns:p14="http://schemas.microsoft.com/office/powerpoint/2010/main" val="3663679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01AAF49-6038-D942-AD46-28640BF2B8E7}" type="datetimeFigureOut">
              <a:rPr lang="en-US" smtClean="0"/>
              <a:t>11/26/18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426570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AAF49-6038-D942-AD46-28640BF2B8E7}"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195078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AAF49-6038-D942-AD46-28640BF2B8E7}" type="datetimeFigureOut">
              <a:rPr lang="en-US" smtClean="0"/>
              <a:t>11/26/18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235582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1AAF49-6038-D942-AD46-28640BF2B8E7}" type="datetimeFigureOut">
              <a:rPr lang="en-US" smtClean="0"/>
              <a:t>11/26/18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85783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001AAF49-6038-D942-AD46-28640BF2B8E7}" type="datetimeFigureOut">
              <a:rPr lang="en-US" smtClean="0"/>
              <a:t>11/26/18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259464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01AAF49-6038-D942-AD46-28640BF2B8E7}" type="datetimeFigureOut">
              <a:rPr lang="en-US" smtClean="0"/>
              <a:t>11/26/18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343898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001AAF49-6038-D942-AD46-28640BF2B8E7}" type="datetimeFigureOut">
              <a:rPr lang="en-US" smtClean="0"/>
              <a:t>11/26/18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F9A71-2FA8-7041-B3CE-53FD8F8346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2068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AAF49-6038-D942-AD46-28640BF2B8E7}" type="datetimeFigureOut">
              <a:rPr lang="en-US" smtClean="0"/>
              <a:t>11/26/18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54574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AAF49-6038-D942-AD46-28640BF2B8E7}" type="datetimeFigureOut">
              <a:rPr lang="en-US" smtClean="0"/>
              <a:t>11/26/18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214986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01AAF49-6038-D942-AD46-28640BF2B8E7}" type="datetimeFigureOut">
              <a:rPr lang="en-US" smtClean="0"/>
              <a:t>11/26/18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302676624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01AAF49-6038-D942-AD46-28640BF2B8E7}" type="datetimeFigureOut">
              <a:rPr lang="en-US" smtClean="0"/>
              <a:t>11/26/18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46F9A71-2FA8-7041-B3CE-53FD8F8346BF}" type="slidenum">
              <a:rPr lang="en-US" smtClean="0"/>
              <a:t>‹#›</a:t>
            </a:fld>
            <a:endParaRPr lang="en-US"/>
          </a:p>
        </p:txBody>
      </p:sp>
    </p:spTree>
    <p:extLst>
      <p:ext uri="{BB962C8B-B14F-4D97-AF65-F5344CB8AC3E}">
        <p14:creationId xmlns:p14="http://schemas.microsoft.com/office/powerpoint/2010/main" val="169648681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01AAF49-6038-D942-AD46-28640BF2B8E7}" type="datetimeFigureOut">
              <a:rPr lang="en-US" smtClean="0"/>
              <a:t>11/26/18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F46F9A71-2FA8-7041-B3CE-53FD8F8346BF}" type="slidenum">
              <a:rPr lang="en-US" smtClean="0"/>
              <a:t>‹#›</a:t>
            </a:fld>
            <a:endParaRPr lang="en-US"/>
          </a:p>
        </p:txBody>
      </p:sp>
    </p:spTree>
    <p:extLst>
      <p:ext uri="{BB962C8B-B14F-4D97-AF65-F5344CB8AC3E}">
        <p14:creationId xmlns:p14="http://schemas.microsoft.com/office/powerpoint/2010/main" val="2522643746"/>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3D29-7325-894D-A46A-4A7BAAB205A1}"/>
              </a:ext>
            </a:extLst>
          </p:cNvPr>
          <p:cNvSpPr>
            <a:spLocks noGrp="1"/>
          </p:cNvSpPr>
          <p:nvPr>
            <p:ph type="ctrTitle"/>
          </p:nvPr>
        </p:nvSpPr>
        <p:spPr>
          <a:xfrm>
            <a:off x="1751771" y="1134409"/>
            <a:ext cx="9283354" cy="3875778"/>
          </a:xfrm>
        </p:spPr>
        <p:txBody>
          <a:bodyPr>
            <a:normAutofit/>
          </a:bodyPr>
          <a:lstStyle/>
          <a:p>
            <a:pPr algn="l"/>
            <a:r>
              <a:rPr lang="en-US" sz="6200" dirty="0"/>
              <a:t>Reimplementing STRUCUTRE Algorithm with Linked Loci</a:t>
            </a:r>
          </a:p>
        </p:txBody>
      </p:sp>
      <p:sp>
        <p:nvSpPr>
          <p:cNvPr id="3" name="Subtitle 2">
            <a:extLst>
              <a:ext uri="{FF2B5EF4-FFF2-40B4-BE49-F238E27FC236}">
                <a16:creationId xmlns:a16="http://schemas.microsoft.com/office/drawing/2014/main" id="{406F35B8-F0B8-714C-AD5C-5630C96D3DB0}"/>
              </a:ext>
            </a:extLst>
          </p:cNvPr>
          <p:cNvSpPr>
            <a:spLocks noGrp="1"/>
          </p:cNvSpPr>
          <p:nvPr>
            <p:ph type="subTitle" idx="1"/>
          </p:nvPr>
        </p:nvSpPr>
        <p:spPr>
          <a:xfrm>
            <a:off x="8484478" y="2271633"/>
            <a:ext cx="3091564" cy="3875778"/>
          </a:xfrm>
        </p:spPr>
        <p:txBody>
          <a:bodyPr anchor="b">
            <a:normAutofit/>
          </a:bodyPr>
          <a:lstStyle/>
          <a:p>
            <a:r>
              <a:rPr lang="en-US" sz="2000" dirty="0"/>
              <a:t>Michael Li</a:t>
            </a:r>
          </a:p>
        </p:txBody>
      </p:sp>
    </p:spTree>
    <p:extLst>
      <p:ext uri="{BB962C8B-B14F-4D97-AF65-F5344CB8AC3E}">
        <p14:creationId xmlns:p14="http://schemas.microsoft.com/office/powerpoint/2010/main" val="176171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E1C3-CB55-2841-A244-D4805543D0ED}"/>
              </a:ext>
            </a:extLst>
          </p:cNvPr>
          <p:cNvSpPr>
            <a:spLocks noGrp="1"/>
          </p:cNvSpPr>
          <p:nvPr>
            <p:ph type="title"/>
          </p:nvPr>
        </p:nvSpPr>
        <p:spPr>
          <a:xfrm>
            <a:off x="1835373" y="523613"/>
            <a:ext cx="6092952" cy="1188720"/>
          </a:xfrm>
        </p:spPr>
        <p:txBody>
          <a:bodyPr>
            <a:normAutofit/>
          </a:bodyPr>
          <a:lstStyle/>
          <a:p>
            <a:r>
              <a:rPr lang="en-US" dirty="0"/>
              <a:t>Project Goals</a:t>
            </a:r>
            <a:endParaRPr lang="en-US"/>
          </a:p>
        </p:txBody>
      </p:sp>
      <p:sp>
        <p:nvSpPr>
          <p:cNvPr id="3" name="Content Placeholder 2">
            <a:extLst>
              <a:ext uri="{FF2B5EF4-FFF2-40B4-BE49-F238E27FC236}">
                <a16:creationId xmlns:a16="http://schemas.microsoft.com/office/drawing/2014/main" id="{793F3472-89EA-A84B-9637-E96B7A8150FF}"/>
              </a:ext>
            </a:extLst>
          </p:cNvPr>
          <p:cNvSpPr>
            <a:spLocks noGrp="1"/>
          </p:cNvSpPr>
          <p:nvPr>
            <p:ph idx="1"/>
          </p:nvPr>
        </p:nvSpPr>
        <p:spPr>
          <a:xfrm>
            <a:off x="3028023" y="2461091"/>
            <a:ext cx="3707652" cy="3706030"/>
          </a:xfrm>
        </p:spPr>
        <p:txBody>
          <a:bodyPr>
            <a:normAutofit/>
          </a:bodyPr>
          <a:lstStyle/>
          <a:p>
            <a:r>
              <a:rPr lang="en-US" dirty="0"/>
              <a:t>STRUCTURE is an algorithm for multi locus genotype data that assigns individuals to distinct populations.  It can be used further for studying hybrid zones, identifying admixed individuals, and estimating population allele frequencies in the case where there is a significant number of migrant or admixed individuals.</a:t>
            </a:r>
          </a:p>
        </p:txBody>
      </p:sp>
      <p:pic>
        <p:nvPicPr>
          <p:cNvPr id="7" name="Picture 6">
            <a:extLst>
              <a:ext uri="{FF2B5EF4-FFF2-40B4-BE49-F238E27FC236}">
                <a16:creationId xmlns:a16="http://schemas.microsoft.com/office/drawing/2014/main" id="{23E727CC-7E39-754B-8FDA-EE7547F69E55}"/>
              </a:ext>
            </a:extLst>
          </p:cNvPr>
          <p:cNvPicPr>
            <a:picLocks noChangeAspect="1"/>
          </p:cNvPicPr>
          <p:nvPr/>
        </p:nvPicPr>
        <p:blipFill>
          <a:blip r:embed="rId2"/>
          <a:stretch>
            <a:fillRect/>
          </a:stretch>
        </p:blipFill>
        <p:spPr>
          <a:xfrm>
            <a:off x="8956424" y="369178"/>
            <a:ext cx="2054237" cy="2686310"/>
          </a:xfrm>
          <a:prstGeom prst="rect">
            <a:avLst/>
          </a:prstGeom>
          <a:ln w="31750" cap="sq">
            <a:solidFill>
              <a:srgbClr val="FFFFFF"/>
            </a:solidFill>
            <a:miter lim="800000"/>
          </a:ln>
        </p:spPr>
      </p:pic>
      <p:pic>
        <p:nvPicPr>
          <p:cNvPr id="5" name="Picture 4">
            <a:extLst>
              <a:ext uri="{FF2B5EF4-FFF2-40B4-BE49-F238E27FC236}">
                <a16:creationId xmlns:a16="http://schemas.microsoft.com/office/drawing/2014/main" id="{8104B455-320D-C24C-ABBB-6EA93660C89B}"/>
              </a:ext>
            </a:extLst>
          </p:cNvPr>
          <p:cNvPicPr>
            <a:picLocks noChangeAspect="1"/>
          </p:cNvPicPr>
          <p:nvPr/>
        </p:nvPicPr>
        <p:blipFill>
          <a:blip r:embed="rId3"/>
          <a:stretch>
            <a:fillRect/>
          </a:stretch>
        </p:blipFill>
        <p:spPr>
          <a:xfrm>
            <a:off x="8752490" y="3429000"/>
            <a:ext cx="2496674" cy="2496674"/>
          </a:xfrm>
          <a:prstGeom prst="rect">
            <a:avLst/>
          </a:prstGeom>
          <a:ln w="31750" cap="sq">
            <a:solidFill>
              <a:srgbClr val="FFFFFF"/>
            </a:solidFill>
            <a:miter lim="800000"/>
          </a:ln>
        </p:spPr>
      </p:pic>
    </p:spTree>
    <p:extLst>
      <p:ext uri="{BB962C8B-B14F-4D97-AF65-F5344CB8AC3E}">
        <p14:creationId xmlns:p14="http://schemas.microsoft.com/office/powerpoint/2010/main" val="173455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9E3B-ABE1-C24F-9D23-AE887C71D195}"/>
              </a:ext>
            </a:extLst>
          </p:cNvPr>
          <p:cNvSpPr>
            <a:spLocks noGrp="1"/>
          </p:cNvSpPr>
          <p:nvPr>
            <p:ph type="title"/>
          </p:nvPr>
        </p:nvSpPr>
        <p:spPr/>
        <p:txBody>
          <a:bodyPr/>
          <a:lstStyle/>
          <a:p>
            <a:r>
              <a:rPr lang="en-US" dirty="0"/>
              <a:t>Project Plan</a:t>
            </a:r>
          </a:p>
        </p:txBody>
      </p:sp>
      <p:sp>
        <p:nvSpPr>
          <p:cNvPr id="3" name="Content Placeholder 2">
            <a:extLst>
              <a:ext uri="{FF2B5EF4-FFF2-40B4-BE49-F238E27FC236}">
                <a16:creationId xmlns:a16="http://schemas.microsoft.com/office/drawing/2014/main" id="{B90156EF-2FDB-054F-B86E-B32A73251F92}"/>
              </a:ext>
            </a:extLst>
          </p:cNvPr>
          <p:cNvSpPr>
            <a:spLocks noGrp="1"/>
          </p:cNvSpPr>
          <p:nvPr>
            <p:ph idx="1"/>
          </p:nvPr>
        </p:nvSpPr>
        <p:spPr/>
        <p:txBody>
          <a:bodyPr/>
          <a:lstStyle/>
          <a:p>
            <a:r>
              <a:rPr lang="en-US" dirty="0"/>
              <a:t>Find original paper and developments of STRUCUTRE</a:t>
            </a:r>
          </a:p>
          <a:p>
            <a:r>
              <a:rPr lang="en-US" dirty="0"/>
              <a:t>Understand the basic algorithm and plan/design code</a:t>
            </a:r>
          </a:p>
          <a:p>
            <a:r>
              <a:rPr lang="en-US" dirty="0"/>
              <a:t>Acquire original data used</a:t>
            </a:r>
          </a:p>
          <a:p>
            <a:r>
              <a:rPr lang="en-US" dirty="0"/>
              <a:t>Write code to parse data</a:t>
            </a:r>
          </a:p>
          <a:p>
            <a:r>
              <a:rPr lang="en-US" dirty="0"/>
              <a:t>Implement most basic version</a:t>
            </a:r>
          </a:p>
          <a:p>
            <a:r>
              <a:rPr lang="en-US" dirty="0"/>
              <a:t>Test on original data and more if able to find</a:t>
            </a:r>
          </a:p>
          <a:p>
            <a:r>
              <a:rPr lang="en-US" dirty="0"/>
              <a:t>Improve basic algorithm by adding Linked Loci extension</a:t>
            </a:r>
          </a:p>
        </p:txBody>
      </p:sp>
    </p:spTree>
    <p:extLst>
      <p:ext uri="{BB962C8B-B14F-4D97-AF65-F5344CB8AC3E}">
        <p14:creationId xmlns:p14="http://schemas.microsoft.com/office/powerpoint/2010/main" val="126281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F208-2661-FA46-9000-1F2CE042460B}"/>
              </a:ext>
            </a:extLst>
          </p:cNvPr>
          <p:cNvSpPr>
            <a:spLocks noGrp="1"/>
          </p:cNvSpPr>
          <p:nvPr>
            <p:ph type="title"/>
          </p:nvPr>
        </p:nvSpPr>
        <p:spPr/>
        <p:txBody>
          <a:bodyPr/>
          <a:lstStyle/>
          <a:p>
            <a:r>
              <a:rPr lang="en-US" dirty="0"/>
              <a:t>Ideas/Methods Used in STRUCTURE</a:t>
            </a:r>
          </a:p>
        </p:txBody>
      </p:sp>
      <p:sp>
        <p:nvSpPr>
          <p:cNvPr id="3" name="Content Placeholder 2">
            <a:extLst>
              <a:ext uri="{FF2B5EF4-FFF2-40B4-BE49-F238E27FC236}">
                <a16:creationId xmlns:a16="http://schemas.microsoft.com/office/drawing/2014/main" id="{E456EDE8-A2DB-F045-975C-E3D2559E2DAA}"/>
              </a:ext>
            </a:extLst>
          </p:cNvPr>
          <p:cNvSpPr>
            <a:spLocks noGrp="1"/>
          </p:cNvSpPr>
          <p:nvPr>
            <p:ph idx="1"/>
          </p:nvPr>
        </p:nvSpPr>
        <p:spPr/>
        <p:txBody>
          <a:bodyPr/>
          <a:lstStyle/>
          <a:p>
            <a:r>
              <a:rPr lang="en-US" dirty="0"/>
              <a:t>STRUCUTRE uses the idea of MCMC convergence with Gibbs Sampling.</a:t>
            </a:r>
          </a:p>
          <a:p>
            <a:r>
              <a:rPr lang="en-US" dirty="0"/>
              <a:t>Sampling is from the Dirichlet Distribution</a:t>
            </a:r>
          </a:p>
          <a:p>
            <a:r>
              <a:rPr lang="en-US" dirty="0"/>
              <a:t>Considering the possibility of linkage between loci and the correlations with admixed populations improves the model:</a:t>
            </a:r>
          </a:p>
          <a:p>
            <a:pPr lvl="1"/>
            <a:r>
              <a:rPr lang="en-US" dirty="0"/>
              <a:t>Improved population inference</a:t>
            </a:r>
          </a:p>
          <a:p>
            <a:pPr lvl="1"/>
            <a:r>
              <a:rPr lang="en-US" dirty="0"/>
              <a:t>Detection of admixture events farther in past</a:t>
            </a:r>
          </a:p>
          <a:p>
            <a:pPr lvl="1"/>
            <a:r>
              <a:rPr lang="en-US" dirty="0"/>
              <a:t>More accurate estimates of uncertainty</a:t>
            </a:r>
          </a:p>
        </p:txBody>
      </p:sp>
    </p:spTree>
    <p:extLst>
      <p:ext uri="{BB962C8B-B14F-4D97-AF65-F5344CB8AC3E}">
        <p14:creationId xmlns:p14="http://schemas.microsoft.com/office/powerpoint/2010/main" val="247426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85D9-517F-A448-B625-50F22977F61D}"/>
              </a:ext>
            </a:extLst>
          </p:cNvPr>
          <p:cNvSpPr>
            <a:spLocks noGrp="1"/>
          </p:cNvSpPr>
          <p:nvPr>
            <p:ph type="title"/>
          </p:nvPr>
        </p:nvSpPr>
        <p:spPr>
          <a:xfrm>
            <a:off x="2611808" y="452849"/>
            <a:ext cx="7958331" cy="1077229"/>
          </a:xfrm>
        </p:spPr>
        <p:txBody>
          <a:bodyPr/>
          <a:lstStyle/>
          <a:p>
            <a:r>
              <a:rPr lang="en-US" dirty="0"/>
              <a:t>Data</a:t>
            </a:r>
          </a:p>
        </p:txBody>
      </p:sp>
      <p:sp>
        <p:nvSpPr>
          <p:cNvPr id="3" name="Content Placeholder 2">
            <a:extLst>
              <a:ext uri="{FF2B5EF4-FFF2-40B4-BE49-F238E27FC236}">
                <a16:creationId xmlns:a16="http://schemas.microsoft.com/office/drawing/2014/main" id="{68B57DF0-6E1B-0C46-B1C1-64B704EDD1F5}"/>
              </a:ext>
            </a:extLst>
          </p:cNvPr>
          <p:cNvSpPr>
            <a:spLocks noGrp="1"/>
          </p:cNvSpPr>
          <p:nvPr>
            <p:ph idx="1"/>
          </p:nvPr>
        </p:nvSpPr>
        <p:spPr>
          <a:xfrm>
            <a:off x="2773599" y="1960516"/>
            <a:ext cx="7796540" cy="3997828"/>
          </a:xfrm>
        </p:spPr>
        <p:txBody>
          <a:bodyPr/>
          <a:lstStyle/>
          <a:p>
            <a:r>
              <a:rPr lang="en-US" dirty="0"/>
              <a:t>Was able to find the data from the original STRUCTURE paper and more from later studies, but the data was from microsatellites.</a:t>
            </a:r>
          </a:p>
          <a:p>
            <a:endParaRPr lang="en-US" dirty="0"/>
          </a:p>
          <a:p>
            <a:endParaRPr lang="en-US" dirty="0"/>
          </a:p>
          <a:p>
            <a:endParaRPr lang="en-US" dirty="0"/>
          </a:p>
          <a:p>
            <a:r>
              <a:rPr lang="en-US" dirty="0"/>
              <a:t>Found another paper on STRUCUTRE using allele data that is equivalent to </a:t>
            </a:r>
            <a:r>
              <a:rPr lang="en-US" dirty="0" err="1"/>
              <a:t>biallelic</a:t>
            </a:r>
            <a:r>
              <a:rPr lang="en-US" dirty="0"/>
              <a:t> SNPs</a:t>
            </a:r>
          </a:p>
          <a:p>
            <a:endParaRPr lang="en-US" dirty="0"/>
          </a:p>
        </p:txBody>
      </p:sp>
      <p:pic>
        <p:nvPicPr>
          <p:cNvPr id="7" name="Picture 6">
            <a:extLst>
              <a:ext uri="{FF2B5EF4-FFF2-40B4-BE49-F238E27FC236}">
                <a16:creationId xmlns:a16="http://schemas.microsoft.com/office/drawing/2014/main" id="{9DBAADE3-1F8E-3D4A-97D3-D9411D8F0289}"/>
              </a:ext>
            </a:extLst>
          </p:cNvPr>
          <p:cNvPicPr>
            <a:picLocks noChangeAspect="1"/>
          </p:cNvPicPr>
          <p:nvPr/>
        </p:nvPicPr>
        <p:blipFill>
          <a:blip r:embed="rId2"/>
          <a:stretch>
            <a:fillRect/>
          </a:stretch>
        </p:blipFill>
        <p:spPr>
          <a:xfrm>
            <a:off x="3424001" y="2623953"/>
            <a:ext cx="5994400" cy="1179656"/>
          </a:xfrm>
          <a:prstGeom prst="rect">
            <a:avLst/>
          </a:prstGeom>
        </p:spPr>
      </p:pic>
      <p:pic>
        <p:nvPicPr>
          <p:cNvPr id="9" name="Picture 8">
            <a:extLst>
              <a:ext uri="{FF2B5EF4-FFF2-40B4-BE49-F238E27FC236}">
                <a16:creationId xmlns:a16="http://schemas.microsoft.com/office/drawing/2014/main" id="{9FD02B21-76F8-F14C-8B89-42ED36F37D7E}"/>
              </a:ext>
            </a:extLst>
          </p:cNvPr>
          <p:cNvPicPr>
            <a:picLocks noChangeAspect="1"/>
          </p:cNvPicPr>
          <p:nvPr/>
        </p:nvPicPr>
        <p:blipFill>
          <a:blip r:embed="rId3"/>
          <a:stretch>
            <a:fillRect/>
          </a:stretch>
        </p:blipFill>
        <p:spPr>
          <a:xfrm>
            <a:off x="3424001" y="4711364"/>
            <a:ext cx="6409267" cy="1549565"/>
          </a:xfrm>
          <a:prstGeom prst="rect">
            <a:avLst/>
          </a:prstGeom>
        </p:spPr>
      </p:pic>
    </p:spTree>
    <p:extLst>
      <p:ext uri="{BB962C8B-B14F-4D97-AF65-F5344CB8AC3E}">
        <p14:creationId xmlns:p14="http://schemas.microsoft.com/office/powerpoint/2010/main" val="17753748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204</Words>
  <Application>Microsoft Macintosh PowerPoint</Application>
  <PresentationFormat>Widescreen</PresentationFormat>
  <Paragraphs>26</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Parcel</vt:lpstr>
      <vt:lpstr>Reimplementing STRUCUTRE Algorithm with Linked Loci</vt:lpstr>
      <vt:lpstr>Project Goals</vt:lpstr>
      <vt:lpstr>Project Plan</vt:lpstr>
      <vt:lpstr>Ideas/Methods Used in STRUCTURE</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Reimplementing STRUCUTRE Algorithm with Linked Loci</dc:title>
  <dc:creator>Michael James Li</dc:creator>
  <cp:lastModifiedBy>Michael James Li</cp:lastModifiedBy>
  <cp:revision>1</cp:revision>
  <cp:lastPrinted>2018-11-27T06:08:43Z</cp:lastPrinted>
  <dcterms:created xsi:type="dcterms:W3CDTF">2018-11-27T06:07:49Z</dcterms:created>
  <dcterms:modified xsi:type="dcterms:W3CDTF">2018-11-27T06:12:52Z</dcterms:modified>
</cp:coreProperties>
</file>