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582b57a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582b57a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82b57aa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582b57a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582b57a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582b57a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582b57aa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582b57aa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82b57aa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582b57aa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582b57aa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582b57aa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Dementia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Kwan &amp; Nahom Molla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Dataset: “OASIS-1: Cross-sectional MRI Data in Young, Middle Aged, Nondemented and Demented Older Adults”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416 subjects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 right handed.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Features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Gender(M/F)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Education Level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Socioeconomic Status(SES)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Mini Mental State Examination(MMSE)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</a:t>
            </a:r>
            <a:r>
              <a:rPr lang="en" sz="1200"/>
              <a:t>stimated Total Intracranial Volume(eTIV)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Normalize Whole Brain Volume (nWBV)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Atlas Scaling Factor(ASF)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Target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</a:t>
            </a:r>
            <a:r>
              <a:rPr lang="en" sz="1200"/>
              <a:t>linical Dementia Rating(CDR)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194" y="1857669"/>
            <a:ext cx="3150601" cy="21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Unsupervised 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Principal Component Analysis (PCA)</a:t>
            </a:r>
            <a:endParaRPr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Component 1: [0.44711953,  0.15408128,  0.59221435, -0.27850459, -0.58996648]</a:t>
            </a:r>
            <a:endParaRPr sz="1000">
              <a:solidFill>
                <a:schemeClr val="lt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lang="en" sz="1000">
                <a:solidFill>
                  <a:schemeClr val="lt1"/>
                </a:solidFill>
              </a:rPr>
              <a:t>-Explained 0.50365773 of the variance 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Component 2: [0.19625851, -0.70454301,  0.16766767,  0.63916591, -0.16868977]</a:t>
            </a:r>
            <a:endParaRPr sz="1000">
              <a:solidFill>
                <a:schemeClr val="lt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lang="en" sz="1000">
                <a:solidFill>
                  <a:schemeClr val="lt1"/>
                </a:solidFill>
              </a:rPr>
              <a:t>Explained 0.32848104 of the variance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K-Means Clustering</a:t>
            </a:r>
            <a:endParaRPr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Center 1: [-0.61270642 -0.12926271 -0.5826881   0.2027143   0.57914777] 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Center 2: [ 1.13642679 -0.01804274  0.9478226  -0.18305995 -0.93100618]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Accuracy: 0.661538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*['M/F', 'Age', 'eTIV', 'nWBV', 'ASF']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997" y="1240350"/>
            <a:ext cx="2870600" cy="20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569400" y="3374725"/>
            <a:ext cx="28938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Figure 1. This figure shows the all the data visualized using the two components from PCA. The green represents positive for dementia and the red represents negative for dementia.</a:t>
            </a:r>
            <a:endParaRPr sz="1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Supervised 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Logistic Regression with Lasso Regularization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Testing Accuracy: 0.738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Logistic Regression with Ridge Regularization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Testing Accuracy: 0.738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5350"/>
            <a:ext cx="37909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650" y="1795350"/>
            <a:ext cx="37909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Supervised 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Linear Kernel SVM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Testing Accuracy: 0.708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Radial Basis Kernel SVM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Testing Accuracy: 0.754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457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864525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Supervised 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Polynomial </a:t>
            </a:r>
            <a:r>
              <a:rPr lang="en">
                <a:solidFill>
                  <a:schemeClr val="lt1"/>
                </a:solidFill>
              </a:rPr>
              <a:t>Kernel SVM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Testing Accuracy: 0.754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Neural Network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Testing Accuracy: 0.63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5750"/>
            <a:ext cx="37909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225" y="1841950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most accurate models were the Radial Basis Kernel SVM and the Polynomial Basis Kernel SVM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Accuracy: 0.754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Future Work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Collect more data from more subjects and using more predictor variables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Test to see if handedness has an effect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Improve accuracy of models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Classify errors as false positives or false negatives in models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Dataset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https://www.kaggle.com/jboysen/mri-and-alzheimers</a:t>
            </a:r>
            <a:endParaRPr sz="12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975" y="2279425"/>
            <a:ext cx="2991125" cy="21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