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34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5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2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0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9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94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14E1-7E2E-4C8F-A41A-EB0E37FC4732}" type="datetimeFigureOut">
              <a:rPr lang="zh-TW" altLang="en-US" smtClean="0"/>
              <a:t>2022/3/3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F81F-22A8-475F-B6A2-AFF279258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接點 50"/>
          <p:cNvSpPr/>
          <p:nvPr/>
        </p:nvSpPr>
        <p:spPr>
          <a:xfrm>
            <a:off x="2968074" y="1002679"/>
            <a:ext cx="900000" cy="90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  <p:sp>
        <p:nvSpPr>
          <p:cNvPr id="53" name="流程圖: 接點 52"/>
          <p:cNvSpPr/>
          <p:nvPr/>
        </p:nvSpPr>
        <p:spPr>
          <a:xfrm>
            <a:off x="1804909" y="2605471"/>
            <a:ext cx="900000" cy="90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RightUp</a:t>
            </a:r>
            <a:endParaRPr lang="en-US" altLang="zh-TW" sz="1050" b="1" dirty="0" smtClean="0"/>
          </a:p>
        </p:txBody>
      </p:sp>
      <p:sp>
        <p:nvSpPr>
          <p:cNvPr id="54" name="流程圖: 接點 53"/>
          <p:cNvSpPr/>
          <p:nvPr/>
        </p:nvSpPr>
        <p:spPr>
          <a:xfrm>
            <a:off x="4077364" y="2614856"/>
            <a:ext cx="900000" cy="90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RightDown</a:t>
            </a:r>
            <a:endParaRPr lang="zh-TW" altLang="en-US" sz="1050" b="1" dirty="0"/>
          </a:p>
        </p:txBody>
      </p:sp>
      <p:sp>
        <p:nvSpPr>
          <p:cNvPr id="55" name="流程圖: 接點 54"/>
          <p:cNvSpPr/>
          <p:nvPr/>
        </p:nvSpPr>
        <p:spPr>
          <a:xfrm>
            <a:off x="1816644" y="4002504"/>
            <a:ext cx="900000" cy="90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LeftUp</a:t>
            </a:r>
            <a:endParaRPr lang="zh-TW" altLang="en-US" sz="1050" b="1" dirty="0"/>
          </a:p>
        </p:txBody>
      </p:sp>
      <p:sp>
        <p:nvSpPr>
          <p:cNvPr id="56" name="流程圖: 接點 55"/>
          <p:cNvSpPr/>
          <p:nvPr/>
        </p:nvSpPr>
        <p:spPr>
          <a:xfrm>
            <a:off x="4119505" y="4002504"/>
            <a:ext cx="900000" cy="900000"/>
          </a:xfrm>
          <a:prstGeom prst="flowChartConnector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b="1" dirty="0" err="1" smtClean="0"/>
              <a:t>LeftDown</a:t>
            </a:r>
            <a:endParaRPr lang="zh-TW" altLang="en-US" sz="1050" b="1" dirty="0"/>
          </a:p>
        </p:txBody>
      </p:sp>
      <p:cxnSp>
        <p:nvCxnSpPr>
          <p:cNvPr id="57" name="弧形接點 56"/>
          <p:cNvCxnSpPr>
            <a:stCxn id="51" idx="2"/>
            <a:endCxn id="53" idx="0"/>
          </p:cNvCxnSpPr>
          <p:nvPr/>
        </p:nvCxnSpPr>
        <p:spPr>
          <a:xfrm rot="10800000" flipV="1">
            <a:off x="2254910" y="1452679"/>
            <a:ext cx="713165" cy="11527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56" idx="6"/>
            <a:endCxn id="51" idx="6"/>
          </p:cNvCxnSpPr>
          <p:nvPr/>
        </p:nvCxnSpPr>
        <p:spPr>
          <a:xfrm flipH="1" flipV="1">
            <a:off x="3868074" y="1452679"/>
            <a:ext cx="1151431" cy="2999825"/>
          </a:xfrm>
          <a:prstGeom prst="curvedConnector3">
            <a:avLst>
              <a:gd name="adj1" fmla="val -1985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3" idx="6"/>
            <a:endCxn id="54" idx="2"/>
          </p:cNvCxnSpPr>
          <p:nvPr/>
        </p:nvCxnSpPr>
        <p:spPr>
          <a:xfrm>
            <a:off x="2704909" y="3055471"/>
            <a:ext cx="1372455" cy="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5" idx="6"/>
            <a:endCxn id="56" idx="2"/>
          </p:cNvCxnSpPr>
          <p:nvPr/>
        </p:nvCxnSpPr>
        <p:spPr>
          <a:xfrm>
            <a:off x="2716644" y="4452504"/>
            <a:ext cx="1402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290692" y="1955229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ru</a:t>
            </a:r>
            <a:endParaRPr lang="zh-TW" altLang="en-US" sz="1050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192677" y="2767924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rd</a:t>
            </a:r>
            <a:endParaRPr lang="zh-TW" altLang="en-US" sz="105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61815" y="2952590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lu</a:t>
            </a:r>
            <a:endParaRPr lang="zh-TW" altLang="en-US" sz="105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21518" y="4083172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err="1" smtClean="0"/>
              <a:t>ld</a:t>
            </a:r>
            <a:endParaRPr lang="zh-TW" altLang="en-US" sz="105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278996" y="2430190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all</a:t>
            </a:r>
            <a:endParaRPr lang="zh-TW" altLang="en-US" sz="1050" b="1" dirty="0"/>
          </a:p>
        </p:txBody>
      </p:sp>
      <p:cxnSp>
        <p:nvCxnSpPr>
          <p:cNvPr id="82" name="弧形接點 81"/>
          <p:cNvCxnSpPr>
            <a:stCxn id="51" idx="2"/>
            <a:endCxn id="55" idx="2"/>
          </p:cNvCxnSpPr>
          <p:nvPr/>
        </p:nvCxnSpPr>
        <p:spPr>
          <a:xfrm rot="10800000" flipV="1">
            <a:off x="1816644" y="1452678"/>
            <a:ext cx="1151430" cy="2999825"/>
          </a:xfrm>
          <a:prstGeom prst="curvedConnector3">
            <a:avLst>
              <a:gd name="adj1" fmla="val 11985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弧形接點 86"/>
          <p:cNvCxnSpPr>
            <a:stCxn id="54" idx="0"/>
            <a:endCxn id="51" idx="6"/>
          </p:cNvCxnSpPr>
          <p:nvPr/>
        </p:nvCxnSpPr>
        <p:spPr>
          <a:xfrm rot="16200000" flipV="1">
            <a:off x="3616631" y="1704123"/>
            <a:ext cx="1162177" cy="659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4417850" y="2029075"/>
            <a:ext cx="4785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all</a:t>
            </a:r>
            <a:endParaRPr lang="zh-TW" altLang="en-US" sz="1050" b="1" dirty="0"/>
          </a:p>
        </p:txBody>
      </p:sp>
      <p:cxnSp>
        <p:nvCxnSpPr>
          <p:cNvPr id="92" name="弧形接點 91"/>
          <p:cNvCxnSpPr>
            <a:stCxn id="51" idx="7"/>
            <a:endCxn id="51" idx="1"/>
          </p:cNvCxnSpPr>
          <p:nvPr/>
        </p:nvCxnSpPr>
        <p:spPr>
          <a:xfrm rot="16200000" flipV="1">
            <a:off x="3418074" y="816283"/>
            <a:ext cx="12700" cy="636396"/>
          </a:xfrm>
          <a:prstGeom prst="curvedConnector3">
            <a:avLst>
              <a:gd name="adj1" fmla="val 283781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901098" y="448681"/>
            <a:ext cx="11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/>
              <a:t>unknown</a:t>
            </a:r>
            <a:endParaRPr lang="zh-TW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401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圖: 接點 50"/>
          <p:cNvSpPr/>
          <p:nvPr/>
        </p:nvSpPr>
        <p:spPr>
          <a:xfrm>
            <a:off x="2968074" y="1002679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smtClean="0"/>
              <a:t>UNKNOWN</a:t>
            </a:r>
            <a:endParaRPr lang="zh-TW" altLang="en-US" sz="900" b="1" dirty="0"/>
          </a:p>
        </p:txBody>
      </p:sp>
      <p:sp>
        <p:nvSpPr>
          <p:cNvPr id="53" name="流程圖: 接點 52"/>
          <p:cNvSpPr/>
          <p:nvPr/>
        </p:nvSpPr>
        <p:spPr>
          <a:xfrm>
            <a:off x="1804909" y="2605471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RightUp</a:t>
            </a:r>
            <a:endParaRPr lang="en-US" altLang="zh-TW" sz="900" b="1" dirty="0" smtClean="0"/>
          </a:p>
        </p:txBody>
      </p:sp>
      <p:sp>
        <p:nvSpPr>
          <p:cNvPr id="54" name="流程圖: 接點 53"/>
          <p:cNvSpPr/>
          <p:nvPr/>
        </p:nvSpPr>
        <p:spPr>
          <a:xfrm>
            <a:off x="4077364" y="2614856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RightDown</a:t>
            </a:r>
            <a:endParaRPr lang="zh-TW" altLang="en-US" sz="900" b="1" dirty="0"/>
          </a:p>
        </p:txBody>
      </p:sp>
      <p:sp>
        <p:nvSpPr>
          <p:cNvPr id="55" name="流程圖: 接點 54"/>
          <p:cNvSpPr/>
          <p:nvPr/>
        </p:nvSpPr>
        <p:spPr>
          <a:xfrm>
            <a:off x="1816644" y="400250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LeftUp</a:t>
            </a:r>
            <a:endParaRPr lang="zh-TW" altLang="en-US" sz="900" b="1" dirty="0"/>
          </a:p>
        </p:txBody>
      </p:sp>
      <p:sp>
        <p:nvSpPr>
          <p:cNvPr id="56" name="流程圖: 接點 55"/>
          <p:cNvSpPr/>
          <p:nvPr/>
        </p:nvSpPr>
        <p:spPr>
          <a:xfrm>
            <a:off x="4119505" y="4002504"/>
            <a:ext cx="900000" cy="90000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 smtClean="0"/>
              <a:t>LeftDown</a:t>
            </a:r>
            <a:endParaRPr lang="zh-TW" altLang="en-US" sz="900" b="1" dirty="0"/>
          </a:p>
        </p:txBody>
      </p:sp>
      <p:cxnSp>
        <p:nvCxnSpPr>
          <p:cNvPr id="57" name="弧形接點 56"/>
          <p:cNvCxnSpPr>
            <a:stCxn id="51" idx="2"/>
            <a:endCxn id="53" idx="0"/>
          </p:cNvCxnSpPr>
          <p:nvPr/>
        </p:nvCxnSpPr>
        <p:spPr>
          <a:xfrm rot="10800000" flipV="1">
            <a:off x="2254910" y="1452679"/>
            <a:ext cx="713165" cy="11527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stCxn id="56" idx="6"/>
            <a:endCxn id="51" idx="6"/>
          </p:cNvCxnSpPr>
          <p:nvPr/>
        </p:nvCxnSpPr>
        <p:spPr>
          <a:xfrm flipH="1" flipV="1">
            <a:off x="3868074" y="1452679"/>
            <a:ext cx="1151431" cy="2999825"/>
          </a:xfrm>
          <a:prstGeom prst="curvedConnector3">
            <a:avLst>
              <a:gd name="adj1" fmla="val -1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3" idx="6"/>
            <a:endCxn id="54" idx="2"/>
          </p:cNvCxnSpPr>
          <p:nvPr/>
        </p:nvCxnSpPr>
        <p:spPr>
          <a:xfrm>
            <a:off x="2704909" y="3055471"/>
            <a:ext cx="1372455" cy="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5" idx="6"/>
            <a:endCxn id="56" idx="2"/>
          </p:cNvCxnSpPr>
          <p:nvPr/>
        </p:nvCxnSpPr>
        <p:spPr>
          <a:xfrm>
            <a:off x="2716644" y="4452504"/>
            <a:ext cx="140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290692" y="1955229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ru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3192677" y="2767924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rd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61815" y="2952590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lu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21518" y="4083172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ld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278996" y="2430190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481428" y="176318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214096" y="254705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082293" y="319884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3099292" y="385403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497720" y="181703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272546" y="285897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2" name="弧形接點 81"/>
          <p:cNvCxnSpPr>
            <a:stCxn id="51" idx="2"/>
            <a:endCxn id="55" idx="2"/>
          </p:cNvCxnSpPr>
          <p:nvPr/>
        </p:nvCxnSpPr>
        <p:spPr>
          <a:xfrm rot="10800000" flipV="1">
            <a:off x="1816644" y="1452678"/>
            <a:ext cx="1151430" cy="2999825"/>
          </a:xfrm>
          <a:prstGeom prst="curvedConnector3">
            <a:avLst>
              <a:gd name="adj1" fmla="val 11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弧形接點 86"/>
          <p:cNvCxnSpPr>
            <a:stCxn id="54" idx="0"/>
            <a:endCxn id="51" idx="6"/>
          </p:cNvCxnSpPr>
          <p:nvPr/>
        </p:nvCxnSpPr>
        <p:spPr>
          <a:xfrm rot="16200000" flipV="1">
            <a:off x="3616631" y="1704123"/>
            <a:ext cx="1162177" cy="659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4417850" y="2029075"/>
            <a:ext cx="4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</a:t>
            </a:r>
            <a:endParaRPr lang="zh-TW" altLang="en-US" dirty="0"/>
          </a:p>
        </p:txBody>
      </p:sp>
      <p:cxnSp>
        <p:nvCxnSpPr>
          <p:cNvPr id="92" name="弧形接點 91"/>
          <p:cNvCxnSpPr>
            <a:stCxn id="51" idx="7"/>
            <a:endCxn id="51" idx="1"/>
          </p:cNvCxnSpPr>
          <p:nvPr/>
        </p:nvCxnSpPr>
        <p:spPr>
          <a:xfrm rot="16200000" flipV="1">
            <a:off x="3418074" y="816283"/>
            <a:ext cx="12700" cy="636396"/>
          </a:xfrm>
          <a:prstGeom prst="curvedConnector3">
            <a:avLst>
              <a:gd name="adj1" fmla="val 2837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2901098" y="448681"/>
            <a:ext cx="11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unknown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5698226" y="2324561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8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31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Michael_Lee</dc:creator>
  <cp:lastModifiedBy>Michael_Lee</cp:lastModifiedBy>
  <cp:revision>38</cp:revision>
  <dcterms:created xsi:type="dcterms:W3CDTF">2021-09-13T09:12:31Z</dcterms:created>
  <dcterms:modified xsi:type="dcterms:W3CDTF">2022-03-02T23:21:38Z</dcterms:modified>
</cp:coreProperties>
</file>