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9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接點 50"/>
          <p:cNvSpPr/>
          <p:nvPr/>
        </p:nvSpPr>
        <p:spPr>
          <a:xfrm>
            <a:off x="2968074" y="1002679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53" name="流程圖: 接點 52"/>
          <p:cNvSpPr/>
          <p:nvPr/>
        </p:nvSpPr>
        <p:spPr>
          <a:xfrm>
            <a:off x="1804909" y="2605471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RightLegUp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</p:txBody>
      </p:sp>
      <p:sp>
        <p:nvSpPr>
          <p:cNvPr id="54" name="流程圖: 接點 53"/>
          <p:cNvSpPr/>
          <p:nvPr/>
        </p:nvSpPr>
        <p:spPr>
          <a:xfrm>
            <a:off x="4077364" y="2614856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RightLegDown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LeftArmDown</a:t>
            </a:r>
            <a:endParaRPr lang="zh-TW" altLang="en-US" sz="900" b="1" dirty="0"/>
          </a:p>
        </p:txBody>
      </p:sp>
      <p:sp>
        <p:nvSpPr>
          <p:cNvPr id="55" name="流程圖: 接點 54"/>
          <p:cNvSpPr/>
          <p:nvPr/>
        </p:nvSpPr>
        <p:spPr>
          <a:xfrm>
            <a:off x="1816644" y="4002504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LeftLegUp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RightArmUp</a:t>
            </a:r>
            <a:endParaRPr lang="zh-TW" altLang="en-US" sz="900" b="1" dirty="0"/>
          </a:p>
        </p:txBody>
      </p:sp>
      <p:sp>
        <p:nvSpPr>
          <p:cNvPr id="56" name="流程圖: 接點 55"/>
          <p:cNvSpPr/>
          <p:nvPr/>
        </p:nvSpPr>
        <p:spPr>
          <a:xfrm>
            <a:off x="4119505" y="4002504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LeftLegDown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RightArmDown</a:t>
            </a:r>
            <a:endParaRPr lang="zh-TW" altLang="en-US" sz="900" b="1" dirty="0"/>
          </a:p>
        </p:txBody>
      </p:sp>
      <p:cxnSp>
        <p:nvCxnSpPr>
          <p:cNvPr id="57" name="弧形接點 56"/>
          <p:cNvCxnSpPr>
            <a:stCxn id="51" idx="2"/>
            <a:endCxn id="53" idx="0"/>
          </p:cNvCxnSpPr>
          <p:nvPr/>
        </p:nvCxnSpPr>
        <p:spPr>
          <a:xfrm rot="10800000" flipV="1">
            <a:off x="2434910" y="1632679"/>
            <a:ext cx="533165" cy="9727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6" idx="6"/>
            <a:endCxn id="51" idx="6"/>
          </p:cNvCxnSpPr>
          <p:nvPr/>
        </p:nvCxnSpPr>
        <p:spPr>
          <a:xfrm flipH="1" flipV="1">
            <a:off x="4228074" y="1632679"/>
            <a:ext cx="1151431" cy="2999825"/>
          </a:xfrm>
          <a:prstGeom prst="curvedConnector3">
            <a:avLst>
              <a:gd name="adj1" fmla="val -1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3" idx="6"/>
            <a:endCxn id="54" idx="2"/>
          </p:cNvCxnSpPr>
          <p:nvPr/>
        </p:nvCxnSpPr>
        <p:spPr>
          <a:xfrm>
            <a:off x="3064909" y="3235471"/>
            <a:ext cx="1012455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5" idx="6"/>
            <a:endCxn id="56" idx="2"/>
          </p:cNvCxnSpPr>
          <p:nvPr/>
        </p:nvCxnSpPr>
        <p:spPr>
          <a:xfrm>
            <a:off x="3076644" y="4632504"/>
            <a:ext cx="104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135433" y="2006049"/>
            <a:ext cx="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rlulau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192677" y="2767924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rldlad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8569" y="3042590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llurau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21518" y="4083172"/>
            <a:ext cx="7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lldrad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278996" y="2430190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481428" y="176318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14096" y="254705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105518" y="277613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099292" y="385403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497720" y="18170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272546" y="285897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2" name="弧形接點 81"/>
          <p:cNvCxnSpPr>
            <a:stCxn id="51" idx="2"/>
            <a:endCxn id="55" idx="2"/>
          </p:cNvCxnSpPr>
          <p:nvPr/>
        </p:nvCxnSpPr>
        <p:spPr>
          <a:xfrm rot="10800000" flipV="1">
            <a:off x="1816644" y="1632678"/>
            <a:ext cx="1151430" cy="2999825"/>
          </a:xfrm>
          <a:prstGeom prst="curvedConnector3">
            <a:avLst>
              <a:gd name="adj1" fmla="val 11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弧形接點 86"/>
          <p:cNvCxnSpPr>
            <a:stCxn id="54" idx="0"/>
            <a:endCxn id="51" idx="6"/>
          </p:cNvCxnSpPr>
          <p:nvPr/>
        </p:nvCxnSpPr>
        <p:spPr>
          <a:xfrm rot="16200000" flipV="1">
            <a:off x="3976631" y="1884123"/>
            <a:ext cx="982177" cy="479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4417850" y="2029075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cxnSp>
        <p:nvCxnSpPr>
          <p:cNvPr id="92" name="弧形接點 91"/>
          <p:cNvCxnSpPr>
            <a:stCxn id="51" idx="7"/>
            <a:endCxn id="51" idx="1"/>
          </p:cNvCxnSpPr>
          <p:nvPr/>
        </p:nvCxnSpPr>
        <p:spPr>
          <a:xfrm rot="16200000" flipV="1">
            <a:off x="3598074" y="741725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901098" y="448681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5698226" y="23245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213976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3145528" y="281676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LeftLegUp</a:t>
            </a:r>
            <a:endParaRPr lang="en-US" altLang="zh-TW" sz="90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5417983" y="282615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3157263" y="4213801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5460124" y="4213801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>
            <a:stCxn id="28" idx="2"/>
            <a:endCxn id="29" idx="0"/>
          </p:cNvCxnSpPr>
          <p:nvPr/>
        </p:nvCxnSpPr>
        <p:spPr>
          <a:xfrm rot="10800000" flipV="1">
            <a:off x="3811529" y="1843976"/>
            <a:ext cx="497165" cy="9727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6"/>
            <a:endCxn id="28" idx="6"/>
          </p:cNvCxnSpPr>
          <p:nvPr/>
        </p:nvCxnSpPr>
        <p:spPr>
          <a:xfrm flipH="1" flipV="1">
            <a:off x="5568693" y="1843976"/>
            <a:ext cx="1223431" cy="3035825"/>
          </a:xfrm>
          <a:prstGeom prst="curvedConnector3">
            <a:avLst>
              <a:gd name="adj1" fmla="val -18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6"/>
            <a:endCxn id="30" idx="2"/>
          </p:cNvCxnSpPr>
          <p:nvPr/>
        </p:nvCxnSpPr>
        <p:spPr>
          <a:xfrm>
            <a:off x="4477528" y="3482768"/>
            <a:ext cx="940455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1" idx="6"/>
            <a:endCxn id="32" idx="2"/>
          </p:cNvCxnSpPr>
          <p:nvPr/>
        </p:nvCxnSpPr>
        <p:spPr>
          <a:xfrm>
            <a:off x="4489263" y="4879801"/>
            <a:ext cx="970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476052" y="2217346"/>
            <a:ext cx="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raullu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33296" y="2979221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99188" y="3253887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562137" y="4294469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19615" y="2641487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822047" y="197447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54715" y="275835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46137" y="298743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439911" y="406533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38339" y="202833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8" name="弧形接點 47"/>
          <p:cNvCxnSpPr>
            <a:stCxn id="28" idx="2"/>
            <a:endCxn id="31" idx="2"/>
          </p:cNvCxnSpPr>
          <p:nvPr/>
        </p:nvCxnSpPr>
        <p:spPr>
          <a:xfrm rot="10800000" flipV="1">
            <a:off x="3157263" y="1843975"/>
            <a:ext cx="1151430" cy="3035825"/>
          </a:xfrm>
          <a:prstGeom prst="curvedConnector3">
            <a:avLst>
              <a:gd name="adj1" fmla="val 11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弧形接點 48"/>
          <p:cNvCxnSpPr>
            <a:stCxn id="30" idx="0"/>
            <a:endCxn id="28" idx="6"/>
          </p:cNvCxnSpPr>
          <p:nvPr/>
        </p:nvCxnSpPr>
        <p:spPr>
          <a:xfrm rot="16200000" flipV="1">
            <a:off x="5335250" y="2077420"/>
            <a:ext cx="982177" cy="515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758469" y="2240372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241717" y="659978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038845" y="253585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213976"/>
            <a:ext cx="1260000" cy="126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0240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LeftLegUp</a:t>
            </a:r>
            <a:endParaRPr lang="en-US" altLang="zh-TW" sz="90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3189918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LeftLegDown</a:t>
            </a:r>
            <a:endParaRPr lang="zh-TW" altLang="en-US" sz="90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5396613" y="3654358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LeftArmUp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RightLegUp</a:t>
            </a:r>
            <a:endParaRPr lang="zh-TW" altLang="en-US" sz="90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7545859" y="3663743"/>
            <a:ext cx="1332000" cy="1332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LeftArmDown</a:t>
            </a:r>
            <a:endParaRPr lang="en-US" altLang="zh-TW" sz="900" b="1" dirty="0" smtClean="0"/>
          </a:p>
          <a:p>
            <a:pPr algn="ctr"/>
            <a:r>
              <a:rPr lang="en-US" altLang="zh-TW" sz="900" b="1" dirty="0" err="1" smtClean="0"/>
              <a:t>RightLegDown</a:t>
            </a:r>
            <a:endParaRPr lang="zh-TW" altLang="en-US" sz="900" b="1" dirty="0"/>
          </a:p>
        </p:txBody>
      </p:sp>
      <p:cxnSp>
        <p:nvCxnSpPr>
          <p:cNvPr id="33" name="弧形接點 32"/>
          <p:cNvCxnSpPr>
            <a:stCxn id="28" idx="2"/>
            <a:endCxn id="29" idx="0"/>
          </p:cNvCxnSpPr>
          <p:nvPr/>
        </p:nvCxnSpPr>
        <p:spPr>
          <a:xfrm rot="10800000" flipV="1">
            <a:off x="1668403" y="1843976"/>
            <a:ext cx="2640290" cy="1810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5980393" y="1432277"/>
            <a:ext cx="1819767" cy="2643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53954" y="1894614"/>
            <a:ext cx="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raullu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82500" y="3915027"/>
            <a:ext cx="77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radlld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33663" y="3896885"/>
            <a:ext cx="7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laurlu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99618" y="3869391"/>
            <a:ext cx="89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ladrld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13222" y="2234289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97262" y="174928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85652" y="359214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93082" y="366374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900693" y="362271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613222" y="2024556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13165" y="49719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29" idx="6"/>
            <a:endCxn id="30" idx="2"/>
          </p:cNvCxnSpPr>
          <p:nvPr/>
        </p:nvCxnSpPr>
        <p:spPr>
          <a:xfrm>
            <a:off x="2334403" y="4320358"/>
            <a:ext cx="855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4521918" y="4320358"/>
            <a:ext cx="87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6728613" y="4320358"/>
            <a:ext cx="817246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圖: 接點 27"/>
          <p:cNvSpPr/>
          <p:nvPr/>
        </p:nvSpPr>
        <p:spPr>
          <a:xfrm>
            <a:off x="4308693" y="1213976"/>
            <a:ext cx="1260000" cy="126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sp>
        <p:nvSpPr>
          <p:cNvPr id="29" name="流程圖: 接點 28"/>
          <p:cNvSpPr/>
          <p:nvPr/>
        </p:nvSpPr>
        <p:spPr>
          <a:xfrm>
            <a:off x="1002403" y="3654358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LeftLegUp</a:t>
            </a:r>
            <a:endParaRPr lang="en-US" altLang="zh-TW" sz="1050" b="1" dirty="0" smtClean="0"/>
          </a:p>
        </p:txBody>
      </p:sp>
      <p:sp>
        <p:nvSpPr>
          <p:cNvPr id="30" name="流程圖: 接點 29"/>
          <p:cNvSpPr/>
          <p:nvPr/>
        </p:nvSpPr>
        <p:spPr>
          <a:xfrm>
            <a:off x="3189918" y="3654358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LeftLegDown</a:t>
            </a:r>
            <a:endParaRPr lang="zh-TW" altLang="en-US" sz="1050" b="1" dirty="0"/>
          </a:p>
        </p:txBody>
      </p:sp>
      <p:sp>
        <p:nvSpPr>
          <p:cNvPr id="31" name="流程圖: 接點 30"/>
          <p:cNvSpPr/>
          <p:nvPr/>
        </p:nvSpPr>
        <p:spPr>
          <a:xfrm>
            <a:off x="5396613" y="3654358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LeftArmUp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RightLegUp</a:t>
            </a:r>
            <a:endParaRPr lang="zh-TW" altLang="en-US" sz="1050" b="1" dirty="0"/>
          </a:p>
        </p:txBody>
      </p:sp>
      <p:sp>
        <p:nvSpPr>
          <p:cNvPr id="32" name="流程圖: 接點 31"/>
          <p:cNvSpPr/>
          <p:nvPr/>
        </p:nvSpPr>
        <p:spPr>
          <a:xfrm>
            <a:off x="7545859" y="3663743"/>
            <a:ext cx="1332000" cy="1332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LeftArmDown</a:t>
            </a:r>
            <a:endParaRPr lang="en-US" altLang="zh-TW" sz="1050" b="1" dirty="0" smtClean="0"/>
          </a:p>
          <a:p>
            <a:pPr algn="ctr"/>
            <a:r>
              <a:rPr lang="en-US" altLang="zh-TW" sz="1050" b="1" dirty="0" err="1" smtClean="0"/>
              <a:t>RightLegDown</a:t>
            </a:r>
            <a:endParaRPr lang="zh-TW" altLang="en-US" sz="1050" b="1" dirty="0"/>
          </a:p>
        </p:txBody>
      </p:sp>
      <p:cxnSp>
        <p:nvCxnSpPr>
          <p:cNvPr id="33" name="弧形接點 32"/>
          <p:cNvCxnSpPr>
            <a:stCxn id="28" idx="2"/>
            <a:endCxn id="29" idx="0"/>
          </p:cNvCxnSpPr>
          <p:nvPr/>
        </p:nvCxnSpPr>
        <p:spPr>
          <a:xfrm rot="10800000" flipV="1">
            <a:off x="1668403" y="1843976"/>
            <a:ext cx="2640290" cy="181038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32" idx="0"/>
            <a:endCxn id="28" idx="6"/>
          </p:cNvCxnSpPr>
          <p:nvPr/>
        </p:nvCxnSpPr>
        <p:spPr>
          <a:xfrm rot="16200000" flipV="1">
            <a:off x="5980393" y="1432277"/>
            <a:ext cx="1819767" cy="26431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253954" y="1894614"/>
            <a:ext cx="844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raullu</a:t>
            </a:r>
            <a:endParaRPr lang="zh-TW" altLang="en-US" sz="105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482500" y="3915027"/>
            <a:ext cx="772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radlld</a:t>
            </a:r>
            <a:endParaRPr lang="zh-TW" altLang="en-US" sz="105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33663" y="3896885"/>
            <a:ext cx="79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laurlu</a:t>
            </a:r>
            <a:endParaRPr lang="zh-TW" altLang="en-US" sz="105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99618" y="3869391"/>
            <a:ext cx="891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ladrld</a:t>
            </a:r>
            <a:endParaRPr lang="zh-TW" altLang="en-US" sz="105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13222" y="2234289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all</a:t>
            </a:r>
            <a:endParaRPr lang="zh-TW" altLang="en-US" sz="1050" b="1" dirty="0"/>
          </a:p>
        </p:txBody>
      </p:sp>
      <p:cxnSp>
        <p:nvCxnSpPr>
          <p:cNvPr id="52" name="弧形接點 51"/>
          <p:cNvCxnSpPr>
            <a:stCxn id="28" idx="7"/>
            <a:endCxn id="28" idx="1"/>
          </p:cNvCxnSpPr>
          <p:nvPr/>
        </p:nvCxnSpPr>
        <p:spPr>
          <a:xfrm rot="16200000" flipV="1">
            <a:off x="4938693" y="953022"/>
            <a:ext cx="12700" cy="890954"/>
          </a:xfrm>
          <a:prstGeom prst="curvedConnector3">
            <a:avLst>
              <a:gd name="adj1" fmla="val 325293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365248" y="655286"/>
            <a:ext cx="11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cxnSp>
        <p:nvCxnSpPr>
          <p:cNvPr id="51" name="直線單箭頭接點 50"/>
          <p:cNvCxnSpPr>
            <a:stCxn id="29" idx="6"/>
            <a:endCxn id="30" idx="2"/>
          </p:cNvCxnSpPr>
          <p:nvPr/>
        </p:nvCxnSpPr>
        <p:spPr>
          <a:xfrm>
            <a:off x="2334403" y="4320358"/>
            <a:ext cx="8555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6"/>
            <a:endCxn id="31" idx="2"/>
          </p:cNvCxnSpPr>
          <p:nvPr/>
        </p:nvCxnSpPr>
        <p:spPr>
          <a:xfrm>
            <a:off x="4521918" y="4320358"/>
            <a:ext cx="8746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  <a:endCxn id="32" idx="2"/>
          </p:cNvCxnSpPr>
          <p:nvPr/>
        </p:nvCxnSpPr>
        <p:spPr>
          <a:xfrm>
            <a:off x="6728613" y="4320358"/>
            <a:ext cx="817246" cy="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82</Words>
  <Application>Microsoft Office PowerPoint</Application>
  <PresentationFormat>寬螢幕</PresentationFormat>
  <Paragraphs>82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Michael_Lee</dc:creator>
  <cp:lastModifiedBy>Michael_Lee</cp:lastModifiedBy>
  <cp:revision>45</cp:revision>
  <dcterms:created xsi:type="dcterms:W3CDTF">2021-09-13T09:12:31Z</dcterms:created>
  <dcterms:modified xsi:type="dcterms:W3CDTF">2022-03-02T23:24:35Z</dcterms:modified>
</cp:coreProperties>
</file>