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9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213976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0240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LeftLegUp</a:t>
            </a:r>
            <a:endParaRPr lang="en-US" altLang="zh-TW" sz="90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3189918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539661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7545859" y="366374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>
            <a:stCxn id="28" idx="2"/>
            <a:endCxn id="29" idx="0"/>
          </p:cNvCxnSpPr>
          <p:nvPr/>
        </p:nvCxnSpPr>
        <p:spPr>
          <a:xfrm rot="10800000" flipV="1">
            <a:off x="1668403" y="1843976"/>
            <a:ext cx="2640290" cy="181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5980393" y="1432277"/>
            <a:ext cx="1819767" cy="2643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53954" y="1894614"/>
            <a:ext cx="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raullu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82500" y="3915027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33663" y="3896885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99618" y="3869391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13222" y="2234289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97262" y="174928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85652" y="359214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93082" y="366374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900693" y="362271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613222" y="202455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29" idx="6"/>
            <a:endCxn id="30" idx="2"/>
          </p:cNvCxnSpPr>
          <p:nvPr/>
        </p:nvCxnSpPr>
        <p:spPr>
          <a:xfrm>
            <a:off x="2334403" y="4320358"/>
            <a:ext cx="85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4521918" y="4320358"/>
            <a:ext cx="87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6728613" y="4320358"/>
            <a:ext cx="817246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4308693" y="1202002"/>
            <a:ext cx="1260000" cy="126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sp>
        <p:nvSpPr>
          <p:cNvPr id="5" name="流程圖: 接點 4"/>
          <p:cNvSpPr/>
          <p:nvPr/>
        </p:nvSpPr>
        <p:spPr>
          <a:xfrm>
            <a:off x="1002403" y="3654358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LeftLegUp</a:t>
            </a:r>
            <a:endParaRPr lang="en-US" altLang="zh-TW" sz="1050" b="1" dirty="0" smtClean="0"/>
          </a:p>
        </p:txBody>
      </p:sp>
      <p:sp>
        <p:nvSpPr>
          <p:cNvPr id="6" name="流程圖: 接點 5"/>
          <p:cNvSpPr/>
          <p:nvPr/>
        </p:nvSpPr>
        <p:spPr>
          <a:xfrm>
            <a:off x="3189918" y="3642384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LeftLegDown</a:t>
            </a:r>
            <a:endParaRPr lang="zh-TW" altLang="en-US" sz="1050" b="1" dirty="0"/>
          </a:p>
        </p:txBody>
      </p:sp>
      <p:sp>
        <p:nvSpPr>
          <p:cNvPr id="7" name="流程圖: 接點 6"/>
          <p:cNvSpPr/>
          <p:nvPr/>
        </p:nvSpPr>
        <p:spPr>
          <a:xfrm>
            <a:off x="5396613" y="3642384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RightLegUp</a:t>
            </a:r>
            <a:endParaRPr lang="zh-TW" altLang="en-US" sz="1050" b="1" dirty="0"/>
          </a:p>
        </p:txBody>
      </p:sp>
      <p:sp>
        <p:nvSpPr>
          <p:cNvPr id="8" name="流程圖: 接點 7"/>
          <p:cNvSpPr/>
          <p:nvPr/>
        </p:nvSpPr>
        <p:spPr>
          <a:xfrm>
            <a:off x="7545859" y="3651769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RightLegDown</a:t>
            </a:r>
            <a:endParaRPr lang="zh-TW" altLang="en-US" sz="1050" b="1" dirty="0"/>
          </a:p>
        </p:txBody>
      </p:sp>
      <p:cxnSp>
        <p:nvCxnSpPr>
          <p:cNvPr id="9" name="弧形接點 8"/>
          <p:cNvCxnSpPr>
            <a:stCxn id="4" idx="2"/>
            <a:endCxn id="5" idx="0"/>
          </p:cNvCxnSpPr>
          <p:nvPr/>
        </p:nvCxnSpPr>
        <p:spPr>
          <a:xfrm rot="10800000" flipV="1">
            <a:off x="1668403" y="1832002"/>
            <a:ext cx="2640290" cy="182235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8" idx="0"/>
            <a:endCxn id="4" idx="6"/>
          </p:cNvCxnSpPr>
          <p:nvPr/>
        </p:nvCxnSpPr>
        <p:spPr>
          <a:xfrm rot="16200000" flipV="1">
            <a:off x="5980393" y="1420303"/>
            <a:ext cx="1819767" cy="26431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253954" y="1894614"/>
            <a:ext cx="844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raullu</a:t>
            </a:r>
            <a:endParaRPr lang="zh-TW" altLang="en-US" sz="105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482500" y="3915027"/>
            <a:ext cx="772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radlld</a:t>
            </a:r>
            <a:endParaRPr lang="zh-TW" altLang="en-US" sz="105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33663" y="3896885"/>
            <a:ext cx="79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laurlu</a:t>
            </a:r>
            <a:endParaRPr lang="zh-TW" altLang="en-US" sz="105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99618" y="3869391"/>
            <a:ext cx="891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ladrld</a:t>
            </a:r>
            <a:endParaRPr lang="zh-TW" altLang="en-US" sz="105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13222" y="2234289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all</a:t>
            </a:r>
            <a:endParaRPr lang="zh-TW" altLang="en-US" sz="1050" b="1" dirty="0"/>
          </a:p>
        </p:txBody>
      </p:sp>
      <p:cxnSp>
        <p:nvCxnSpPr>
          <p:cNvPr id="16" name="弧形接點 15"/>
          <p:cNvCxnSpPr>
            <a:stCxn id="4" idx="7"/>
            <a:endCxn id="4" idx="1"/>
          </p:cNvCxnSpPr>
          <p:nvPr/>
        </p:nvCxnSpPr>
        <p:spPr>
          <a:xfrm rot="16200000" flipV="1">
            <a:off x="4938693" y="941048"/>
            <a:ext cx="12700" cy="890954"/>
          </a:xfrm>
          <a:prstGeom prst="curvedConnector3">
            <a:avLst>
              <a:gd name="adj1" fmla="val 325293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65248" y="655286"/>
            <a:ext cx="11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cxnSp>
        <p:nvCxnSpPr>
          <p:cNvPr id="18" name="直線單箭頭接點 17"/>
          <p:cNvCxnSpPr>
            <a:stCxn id="5" idx="6"/>
            <a:endCxn id="6" idx="2"/>
          </p:cNvCxnSpPr>
          <p:nvPr/>
        </p:nvCxnSpPr>
        <p:spPr>
          <a:xfrm flipV="1">
            <a:off x="2334403" y="4308384"/>
            <a:ext cx="855515" cy="11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6"/>
            <a:endCxn id="7" idx="2"/>
          </p:cNvCxnSpPr>
          <p:nvPr/>
        </p:nvCxnSpPr>
        <p:spPr>
          <a:xfrm>
            <a:off x="4521918" y="4308384"/>
            <a:ext cx="87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6"/>
            <a:endCxn id="8" idx="2"/>
          </p:cNvCxnSpPr>
          <p:nvPr/>
        </p:nvCxnSpPr>
        <p:spPr>
          <a:xfrm>
            <a:off x="6728613" y="4308384"/>
            <a:ext cx="817246" cy="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9099768" y="785351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1075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UP</a:t>
            </a:r>
          </a:p>
        </p:txBody>
      </p:sp>
      <p:sp>
        <p:nvSpPr>
          <p:cNvPr id="30" name="流程圖: 接點 29"/>
          <p:cNvSpPr/>
          <p:nvPr/>
        </p:nvSpPr>
        <p:spPr>
          <a:xfrm>
            <a:off x="7980993" y="322573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10187688" y="322573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12336934" y="323511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/>
          <p:nvPr/>
        </p:nvCxnSpPr>
        <p:spPr>
          <a:xfrm rot="10800000" flipV="1">
            <a:off x="8045806" y="2329927"/>
            <a:ext cx="2640290" cy="181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10771468" y="1003652"/>
            <a:ext cx="1819767" cy="2643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48616" y="1561324"/>
            <a:ext cx="4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up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273575" y="3486402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324738" y="3468260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90693" y="3440766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404297" y="1805664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1581" y="140560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576727" y="316352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54204" y="279418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691768" y="31940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2404297" y="159593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9729768" y="524397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endCxn id="30" idx="2"/>
          </p:cNvCxnSpPr>
          <p:nvPr/>
        </p:nvCxnSpPr>
        <p:spPr>
          <a:xfrm>
            <a:off x="7125478" y="3891733"/>
            <a:ext cx="85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9312993" y="3891733"/>
            <a:ext cx="87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11519688" y="3891733"/>
            <a:ext cx="817246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圖: 接點 24"/>
          <p:cNvSpPr/>
          <p:nvPr/>
        </p:nvSpPr>
        <p:spPr>
          <a:xfrm>
            <a:off x="303517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DOWN</a:t>
            </a:r>
          </a:p>
        </p:txBody>
      </p:sp>
      <p:sp>
        <p:nvSpPr>
          <p:cNvPr id="26" name="流程圖: 接點 25"/>
          <p:cNvSpPr/>
          <p:nvPr/>
        </p:nvSpPr>
        <p:spPr>
          <a:xfrm>
            <a:off x="2029506" y="105532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INITIAL</a:t>
            </a:r>
          </a:p>
        </p:txBody>
      </p:sp>
      <p:cxnSp>
        <p:nvCxnSpPr>
          <p:cNvPr id="27" name="弧形接點 26"/>
          <p:cNvCxnSpPr>
            <a:stCxn id="26" idx="2"/>
            <a:endCxn id="29" idx="0"/>
          </p:cNvCxnSpPr>
          <p:nvPr/>
        </p:nvCxnSpPr>
        <p:spPr>
          <a:xfrm rot="10800000" flipV="1">
            <a:off x="1460760" y="1505324"/>
            <a:ext cx="568747" cy="78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9" idx="4"/>
            <a:endCxn id="25" idx="4"/>
          </p:cNvCxnSpPr>
          <p:nvPr/>
        </p:nvCxnSpPr>
        <p:spPr>
          <a:xfrm rot="16200000" flipH="1">
            <a:off x="2472969" y="2181884"/>
            <a:ext cx="12700" cy="20244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25" idx="0"/>
            <a:endCxn id="26" idx="6"/>
          </p:cNvCxnSpPr>
          <p:nvPr/>
        </p:nvCxnSpPr>
        <p:spPr>
          <a:xfrm rot="16200000" flipV="1">
            <a:off x="2812958" y="1621872"/>
            <a:ext cx="788770" cy="555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038272" y="2978855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down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297334" y="1715042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any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50788" y="156132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圖: 接點 28"/>
          <p:cNvSpPr/>
          <p:nvPr/>
        </p:nvSpPr>
        <p:spPr>
          <a:xfrm>
            <a:off x="101075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148616" y="1561324"/>
            <a:ext cx="4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1581" y="140560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54204" y="279418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流程圖: 接點 24"/>
          <p:cNvSpPr/>
          <p:nvPr/>
        </p:nvSpPr>
        <p:spPr>
          <a:xfrm>
            <a:off x="3035179" y="229409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B</a:t>
            </a:r>
          </a:p>
        </p:txBody>
      </p:sp>
      <p:sp>
        <p:nvSpPr>
          <p:cNvPr id="26" name="流程圖: 接點 25"/>
          <p:cNvSpPr/>
          <p:nvPr/>
        </p:nvSpPr>
        <p:spPr>
          <a:xfrm>
            <a:off x="2029506" y="105532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/>
              <a:t>UNKNOWN</a:t>
            </a:r>
          </a:p>
        </p:txBody>
      </p:sp>
      <p:cxnSp>
        <p:nvCxnSpPr>
          <p:cNvPr id="27" name="弧形接點 26"/>
          <p:cNvCxnSpPr>
            <a:stCxn id="26" idx="2"/>
            <a:endCxn id="29" idx="0"/>
          </p:cNvCxnSpPr>
          <p:nvPr/>
        </p:nvCxnSpPr>
        <p:spPr>
          <a:xfrm rot="10800000" flipV="1">
            <a:off x="1460760" y="1505324"/>
            <a:ext cx="568747" cy="788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29" idx="4"/>
            <a:endCxn id="25" idx="4"/>
          </p:cNvCxnSpPr>
          <p:nvPr/>
        </p:nvCxnSpPr>
        <p:spPr>
          <a:xfrm rot="16200000" flipH="1">
            <a:off x="2472969" y="2181884"/>
            <a:ext cx="12700" cy="20244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25" idx="0"/>
            <a:endCxn id="26" idx="6"/>
          </p:cNvCxnSpPr>
          <p:nvPr/>
        </p:nvCxnSpPr>
        <p:spPr>
          <a:xfrm rot="16200000" flipV="1">
            <a:off x="2812958" y="1621872"/>
            <a:ext cx="788770" cy="555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038272" y="2978855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297334" y="1715042"/>
            <a:ext cx="7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any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550788" y="156132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3" name="弧形接點 52"/>
          <p:cNvCxnSpPr>
            <a:stCxn id="26" idx="7"/>
            <a:endCxn id="26" idx="1"/>
          </p:cNvCxnSpPr>
          <p:nvPr/>
        </p:nvCxnSpPr>
        <p:spPr>
          <a:xfrm rot="16200000" flipV="1">
            <a:off x="2479506" y="868928"/>
            <a:ext cx="12700" cy="636396"/>
          </a:xfrm>
          <a:prstGeom prst="curvedConnector3">
            <a:avLst>
              <a:gd name="adj1" fmla="val 2837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938084" y="468155"/>
            <a:ext cx="13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043829" y="21680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72</Words>
  <Application>Microsoft Office PowerPoint</Application>
  <PresentationFormat>寬螢幕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Michael_Lee</dc:creator>
  <cp:lastModifiedBy>Michael_Lee</cp:lastModifiedBy>
  <cp:revision>49</cp:revision>
  <dcterms:created xsi:type="dcterms:W3CDTF">2021-09-13T09:12:31Z</dcterms:created>
  <dcterms:modified xsi:type="dcterms:W3CDTF">2022-03-02T23:26:46Z</dcterms:modified>
</cp:coreProperties>
</file>