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3" r:id="rId3"/>
    <p:sldId id="261" r:id="rId4"/>
    <p:sldId id="262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14E1-7E2E-4C8F-A41A-EB0E37FC4732}" type="datetimeFigureOut">
              <a:rPr lang="zh-TW" altLang="en-US" smtClean="0"/>
              <a:t>2022/3/3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F81F-22A8-475F-B6A2-AFF279258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4018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14E1-7E2E-4C8F-A41A-EB0E37FC4732}" type="datetimeFigureOut">
              <a:rPr lang="zh-TW" altLang="en-US" smtClean="0"/>
              <a:t>2022/3/3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F81F-22A8-475F-B6A2-AFF279258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34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14E1-7E2E-4C8F-A41A-EB0E37FC4732}" type="datetimeFigureOut">
              <a:rPr lang="zh-TW" altLang="en-US" smtClean="0"/>
              <a:t>2022/3/3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F81F-22A8-475F-B6A2-AFF279258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4152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14E1-7E2E-4C8F-A41A-EB0E37FC4732}" type="datetimeFigureOut">
              <a:rPr lang="zh-TW" altLang="en-US" smtClean="0"/>
              <a:t>2022/3/3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F81F-22A8-475F-B6A2-AFF279258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092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14E1-7E2E-4C8F-A41A-EB0E37FC4732}" type="datetimeFigureOut">
              <a:rPr lang="zh-TW" altLang="en-US" smtClean="0"/>
              <a:t>2022/3/3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F81F-22A8-475F-B6A2-AFF279258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6860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14E1-7E2E-4C8F-A41A-EB0E37FC4732}" type="datetimeFigureOut">
              <a:rPr lang="zh-TW" altLang="en-US" smtClean="0"/>
              <a:t>2022/3/3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F81F-22A8-475F-B6A2-AFF279258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4407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14E1-7E2E-4C8F-A41A-EB0E37FC4732}" type="datetimeFigureOut">
              <a:rPr lang="zh-TW" altLang="en-US" smtClean="0"/>
              <a:t>2022/3/3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F81F-22A8-475F-B6A2-AFF279258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99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14E1-7E2E-4C8F-A41A-EB0E37FC4732}" type="datetimeFigureOut">
              <a:rPr lang="zh-TW" altLang="en-US" smtClean="0"/>
              <a:t>2022/3/3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F81F-22A8-475F-B6A2-AFF279258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8598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14E1-7E2E-4C8F-A41A-EB0E37FC4732}" type="datetimeFigureOut">
              <a:rPr lang="zh-TW" altLang="en-US" smtClean="0"/>
              <a:t>2022/3/3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F81F-22A8-475F-B6A2-AFF279258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703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14E1-7E2E-4C8F-A41A-EB0E37FC4732}" type="datetimeFigureOut">
              <a:rPr lang="zh-TW" altLang="en-US" smtClean="0"/>
              <a:t>2022/3/3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F81F-22A8-475F-B6A2-AFF279258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2941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14E1-7E2E-4C8F-A41A-EB0E37FC4732}" type="datetimeFigureOut">
              <a:rPr lang="zh-TW" altLang="en-US" smtClean="0"/>
              <a:t>2022/3/3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F81F-22A8-475F-B6A2-AFF279258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5243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114E1-7E2E-4C8F-A41A-EB0E37FC4732}" type="datetimeFigureOut">
              <a:rPr lang="zh-TW" altLang="en-US" smtClean="0"/>
              <a:t>2022/3/3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CF81F-22A8-475F-B6A2-AFF279258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000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流程圖: 接點 27"/>
          <p:cNvSpPr/>
          <p:nvPr/>
        </p:nvSpPr>
        <p:spPr>
          <a:xfrm>
            <a:off x="4308693" y="1213976"/>
            <a:ext cx="1260000" cy="1260000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b="1" dirty="0" smtClean="0"/>
              <a:t>UNKNOWN</a:t>
            </a:r>
            <a:endParaRPr lang="zh-TW" altLang="en-US" sz="900" b="1" dirty="0"/>
          </a:p>
        </p:txBody>
      </p:sp>
      <p:sp>
        <p:nvSpPr>
          <p:cNvPr id="29" name="流程圖: 接點 28"/>
          <p:cNvSpPr/>
          <p:nvPr/>
        </p:nvSpPr>
        <p:spPr>
          <a:xfrm>
            <a:off x="1002403" y="3654358"/>
            <a:ext cx="1332000" cy="1332000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b="1" dirty="0" err="1" smtClean="0"/>
              <a:t>RightArmUp</a:t>
            </a:r>
            <a:endParaRPr lang="en-US" altLang="zh-TW" sz="900" b="1" dirty="0" smtClean="0"/>
          </a:p>
          <a:p>
            <a:pPr algn="ctr"/>
            <a:r>
              <a:rPr lang="en-US" altLang="zh-TW" sz="900" b="1" dirty="0" err="1" smtClean="0"/>
              <a:t>LeftLegUp</a:t>
            </a:r>
            <a:endParaRPr lang="en-US" altLang="zh-TW" sz="900" b="1" dirty="0" smtClean="0"/>
          </a:p>
        </p:txBody>
      </p:sp>
      <p:sp>
        <p:nvSpPr>
          <p:cNvPr id="30" name="流程圖: 接點 29"/>
          <p:cNvSpPr/>
          <p:nvPr/>
        </p:nvSpPr>
        <p:spPr>
          <a:xfrm>
            <a:off x="3189918" y="3654358"/>
            <a:ext cx="1332000" cy="1332000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b="1" dirty="0" err="1" smtClean="0"/>
              <a:t>RightArmDown</a:t>
            </a:r>
            <a:endParaRPr lang="en-US" altLang="zh-TW" sz="900" b="1" dirty="0" smtClean="0"/>
          </a:p>
          <a:p>
            <a:pPr algn="ctr"/>
            <a:r>
              <a:rPr lang="en-US" altLang="zh-TW" sz="900" b="1" dirty="0" err="1" smtClean="0"/>
              <a:t>LeftLegDown</a:t>
            </a:r>
            <a:endParaRPr lang="zh-TW" altLang="en-US" sz="900" b="1" dirty="0"/>
          </a:p>
        </p:txBody>
      </p:sp>
      <p:sp>
        <p:nvSpPr>
          <p:cNvPr id="31" name="流程圖: 接點 30"/>
          <p:cNvSpPr/>
          <p:nvPr/>
        </p:nvSpPr>
        <p:spPr>
          <a:xfrm>
            <a:off x="5396613" y="3654358"/>
            <a:ext cx="1332000" cy="1332000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b="1" dirty="0" err="1" smtClean="0"/>
              <a:t>LeftArmUp</a:t>
            </a:r>
            <a:endParaRPr lang="en-US" altLang="zh-TW" sz="900" b="1" dirty="0" smtClean="0"/>
          </a:p>
          <a:p>
            <a:pPr algn="ctr"/>
            <a:r>
              <a:rPr lang="en-US" altLang="zh-TW" sz="900" b="1" dirty="0" err="1" smtClean="0"/>
              <a:t>RightLegUp</a:t>
            </a:r>
            <a:endParaRPr lang="zh-TW" altLang="en-US" sz="900" b="1" dirty="0"/>
          </a:p>
        </p:txBody>
      </p:sp>
      <p:sp>
        <p:nvSpPr>
          <p:cNvPr id="32" name="流程圖: 接點 31"/>
          <p:cNvSpPr/>
          <p:nvPr/>
        </p:nvSpPr>
        <p:spPr>
          <a:xfrm>
            <a:off x="7545859" y="3663743"/>
            <a:ext cx="1332000" cy="1332000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b="1" dirty="0" err="1" smtClean="0"/>
              <a:t>LeftArmDown</a:t>
            </a:r>
            <a:endParaRPr lang="en-US" altLang="zh-TW" sz="900" b="1" dirty="0" smtClean="0"/>
          </a:p>
          <a:p>
            <a:pPr algn="ctr"/>
            <a:r>
              <a:rPr lang="en-US" altLang="zh-TW" sz="900" b="1" dirty="0" err="1" smtClean="0"/>
              <a:t>RightLegDown</a:t>
            </a:r>
            <a:endParaRPr lang="zh-TW" altLang="en-US" sz="900" b="1" dirty="0"/>
          </a:p>
        </p:txBody>
      </p:sp>
      <p:cxnSp>
        <p:nvCxnSpPr>
          <p:cNvPr id="33" name="弧形接點 32"/>
          <p:cNvCxnSpPr>
            <a:stCxn id="28" idx="2"/>
            <a:endCxn id="29" idx="0"/>
          </p:cNvCxnSpPr>
          <p:nvPr/>
        </p:nvCxnSpPr>
        <p:spPr>
          <a:xfrm rot="10800000" flipV="1">
            <a:off x="1668403" y="1843976"/>
            <a:ext cx="2640290" cy="181038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弧形接點 33"/>
          <p:cNvCxnSpPr>
            <a:stCxn id="32" idx="0"/>
            <a:endCxn id="28" idx="6"/>
          </p:cNvCxnSpPr>
          <p:nvPr/>
        </p:nvCxnSpPr>
        <p:spPr>
          <a:xfrm rot="16200000" flipV="1">
            <a:off x="5980393" y="1432277"/>
            <a:ext cx="1819767" cy="264316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2253954" y="1894614"/>
            <a:ext cx="84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raullu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82500" y="3915027"/>
            <a:ext cx="77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radlld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4533663" y="3896885"/>
            <a:ext cx="796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laurlu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6799618" y="3869391"/>
            <a:ext cx="89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ladrld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7613222" y="2234289"/>
            <a:ext cx="478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all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2097262" y="1749283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4785652" y="3592146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2493082" y="3663743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6900693" y="3622719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7613222" y="2024556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4613165" y="497194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52" name="弧形接點 51"/>
          <p:cNvCxnSpPr>
            <a:stCxn id="28" idx="7"/>
            <a:endCxn id="28" idx="1"/>
          </p:cNvCxnSpPr>
          <p:nvPr/>
        </p:nvCxnSpPr>
        <p:spPr>
          <a:xfrm rot="16200000" flipV="1">
            <a:off x="4938693" y="953022"/>
            <a:ext cx="12700" cy="890954"/>
          </a:xfrm>
          <a:prstGeom prst="curvedConnector3">
            <a:avLst>
              <a:gd name="adj1" fmla="val 325293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4365248" y="655286"/>
            <a:ext cx="111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unknown</a:t>
            </a:r>
            <a:endParaRPr lang="zh-TW" altLang="en-US" dirty="0"/>
          </a:p>
        </p:txBody>
      </p:sp>
      <p:cxnSp>
        <p:nvCxnSpPr>
          <p:cNvPr id="51" name="直線單箭頭接點 50"/>
          <p:cNvCxnSpPr>
            <a:stCxn id="29" idx="6"/>
            <a:endCxn id="30" idx="2"/>
          </p:cNvCxnSpPr>
          <p:nvPr/>
        </p:nvCxnSpPr>
        <p:spPr>
          <a:xfrm>
            <a:off x="2334403" y="4320358"/>
            <a:ext cx="855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30" idx="6"/>
            <a:endCxn id="31" idx="2"/>
          </p:cNvCxnSpPr>
          <p:nvPr/>
        </p:nvCxnSpPr>
        <p:spPr>
          <a:xfrm>
            <a:off x="4521918" y="4320358"/>
            <a:ext cx="874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1" idx="6"/>
            <a:endCxn id="32" idx="2"/>
          </p:cNvCxnSpPr>
          <p:nvPr/>
        </p:nvCxnSpPr>
        <p:spPr>
          <a:xfrm>
            <a:off x="6728613" y="4320358"/>
            <a:ext cx="817246" cy="9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060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流程圖: 接點 27"/>
          <p:cNvSpPr/>
          <p:nvPr/>
        </p:nvSpPr>
        <p:spPr>
          <a:xfrm>
            <a:off x="4308693" y="1193481"/>
            <a:ext cx="1260000" cy="1260000"/>
          </a:xfrm>
          <a:prstGeom prst="flowChartConnector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50" b="1" dirty="0" smtClean="0"/>
              <a:t>UNKNOWN</a:t>
            </a:r>
            <a:endParaRPr lang="zh-TW" altLang="en-US" sz="1050" b="1" dirty="0"/>
          </a:p>
        </p:txBody>
      </p:sp>
      <p:sp>
        <p:nvSpPr>
          <p:cNvPr id="29" name="流程圖: 接點 28"/>
          <p:cNvSpPr/>
          <p:nvPr/>
        </p:nvSpPr>
        <p:spPr>
          <a:xfrm>
            <a:off x="1002403" y="3633863"/>
            <a:ext cx="1332000" cy="1332000"/>
          </a:xfrm>
          <a:prstGeom prst="flowChartConnector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50" b="1" dirty="0" err="1" smtClean="0"/>
              <a:t>RightArmUp</a:t>
            </a:r>
            <a:endParaRPr lang="en-US" altLang="zh-TW" sz="1050" b="1" dirty="0" smtClean="0"/>
          </a:p>
          <a:p>
            <a:pPr algn="ctr"/>
            <a:r>
              <a:rPr lang="en-US" altLang="zh-TW" sz="1050" b="1" dirty="0" err="1" smtClean="0"/>
              <a:t>LeftLegUp</a:t>
            </a:r>
            <a:endParaRPr lang="en-US" altLang="zh-TW" sz="1050" b="1" dirty="0" smtClean="0"/>
          </a:p>
        </p:txBody>
      </p:sp>
      <p:sp>
        <p:nvSpPr>
          <p:cNvPr id="30" name="流程圖: 接點 29"/>
          <p:cNvSpPr/>
          <p:nvPr/>
        </p:nvSpPr>
        <p:spPr>
          <a:xfrm>
            <a:off x="3189918" y="3633863"/>
            <a:ext cx="1332000" cy="1332000"/>
          </a:xfrm>
          <a:prstGeom prst="flowChartConnector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50" b="1" dirty="0" err="1" smtClean="0"/>
              <a:t>RightArmDown</a:t>
            </a:r>
            <a:endParaRPr lang="en-US" altLang="zh-TW" sz="1050" b="1" dirty="0" smtClean="0"/>
          </a:p>
          <a:p>
            <a:pPr algn="ctr"/>
            <a:r>
              <a:rPr lang="en-US" altLang="zh-TW" sz="1050" b="1" dirty="0" err="1" smtClean="0"/>
              <a:t>LeftLegDown</a:t>
            </a:r>
            <a:endParaRPr lang="zh-TW" altLang="en-US" sz="1050" b="1" dirty="0"/>
          </a:p>
        </p:txBody>
      </p:sp>
      <p:sp>
        <p:nvSpPr>
          <p:cNvPr id="31" name="流程圖: 接點 30"/>
          <p:cNvSpPr/>
          <p:nvPr/>
        </p:nvSpPr>
        <p:spPr>
          <a:xfrm>
            <a:off x="5396613" y="3633863"/>
            <a:ext cx="1332000" cy="1332000"/>
          </a:xfrm>
          <a:prstGeom prst="flowChartConnector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50" b="1" dirty="0" err="1" smtClean="0"/>
              <a:t>LeftArmUp</a:t>
            </a:r>
            <a:endParaRPr lang="en-US" altLang="zh-TW" sz="1050" b="1" dirty="0" smtClean="0"/>
          </a:p>
          <a:p>
            <a:pPr algn="ctr"/>
            <a:r>
              <a:rPr lang="en-US" altLang="zh-TW" sz="1050" b="1" dirty="0" err="1" smtClean="0"/>
              <a:t>RightLegUp</a:t>
            </a:r>
            <a:endParaRPr lang="zh-TW" altLang="en-US" sz="1050" b="1" dirty="0"/>
          </a:p>
        </p:txBody>
      </p:sp>
      <p:sp>
        <p:nvSpPr>
          <p:cNvPr id="32" name="流程圖: 接點 31"/>
          <p:cNvSpPr/>
          <p:nvPr/>
        </p:nvSpPr>
        <p:spPr>
          <a:xfrm>
            <a:off x="7545859" y="3663743"/>
            <a:ext cx="1332000" cy="1332000"/>
          </a:xfrm>
          <a:prstGeom prst="flowChartConnector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50" b="1" dirty="0" err="1" smtClean="0"/>
              <a:t>LeftArmDown</a:t>
            </a:r>
            <a:endParaRPr lang="en-US" altLang="zh-TW" sz="1050" b="1" dirty="0" smtClean="0"/>
          </a:p>
          <a:p>
            <a:pPr algn="ctr"/>
            <a:r>
              <a:rPr lang="en-US" altLang="zh-TW" sz="1050" b="1" dirty="0" err="1" smtClean="0"/>
              <a:t>RightLegDown</a:t>
            </a:r>
            <a:endParaRPr lang="zh-TW" altLang="en-US" sz="1050" b="1" dirty="0"/>
          </a:p>
        </p:txBody>
      </p:sp>
      <p:cxnSp>
        <p:nvCxnSpPr>
          <p:cNvPr id="33" name="弧形接點 32"/>
          <p:cNvCxnSpPr/>
          <p:nvPr/>
        </p:nvCxnSpPr>
        <p:spPr>
          <a:xfrm rot="10800000" flipV="1">
            <a:off x="1668403" y="1814096"/>
            <a:ext cx="2640290" cy="1810382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弧形接點 33"/>
          <p:cNvCxnSpPr>
            <a:stCxn id="32" idx="0"/>
            <a:endCxn id="28" idx="6"/>
          </p:cNvCxnSpPr>
          <p:nvPr/>
        </p:nvCxnSpPr>
        <p:spPr>
          <a:xfrm rot="16200000" flipV="1">
            <a:off x="5980393" y="1432277"/>
            <a:ext cx="1819767" cy="2643166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2253954" y="1894614"/>
            <a:ext cx="8443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 err="1" smtClean="0"/>
              <a:t>raullu</a:t>
            </a:r>
            <a:endParaRPr lang="zh-TW" altLang="en-US" sz="1050" b="1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82500" y="3915027"/>
            <a:ext cx="7722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 err="1" smtClean="0"/>
              <a:t>radlld</a:t>
            </a:r>
            <a:endParaRPr lang="zh-TW" altLang="en-US" sz="1050" b="1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4533663" y="3896885"/>
            <a:ext cx="7965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 err="1" smtClean="0"/>
              <a:t>laurlu</a:t>
            </a:r>
            <a:endParaRPr lang="zh-TW" altLang="en-US" sz="1050" b="1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6799618" y="3869391"/>
            <a:ext cx="8917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 err="1" smtClean="0"/>
              <a:t>ladrld</a:t>
            </a:r>
            <a:endParaRPr lang="zh-TW" altLang="en-US" sz="1050" b="1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7613222" y="2234289"/>
            <a:ext cx="4785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 smtClean="0"/>
              <a:t>all</a:t>
            </a:r>
            <a:endParaRPr lang="zh-TW" altLang="en-US" sz="1050" b="1" dirty="0"/>
          </a:p>
        </p:txBody>
      </p:sp>
      <p:cxnSp>
        <p:nvCxnSpPr>
          <p:cNvPr id="52" name="弧形接點 51"/>
          <p:cNvCxnSpPr>
            <a:stCxn id="28" idx="7"/>
            <a:endCxn id="28" idx="1"/>
          </p:cNvCxnSpPr>
          <p:nvPr/>
        </p:nvCxnSpPr>
        <p:spPr>
          <a:xfrm rot="16200000" flipV="1">
            <a:off x="4938693" y="953022"/>
            <a:ext cx="12700" cy="890954"/>
          </a:xfrm>
          <a:prstGeom prst="curvedConnector3">
            <a:avLst>
              <a:gd name="adj1" fmla="val 3252937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4365248" y="655286"/>
            <a:ext cx="11193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 smtClean="0"/>
              <a:t>unknown</a:t>
            </a:r>
            <a:endParaRPr lang="zh-TW" altLang="en-US" sz="1050" b="1" dirty="0"/>
          </a:p>
        </p:txBody>
      </p:sp>
      <p:cxnSp>
        <p:nvCxnSpPr>
          <p:cNvPr id="51" name="直線單箭頭接點 50"/>
          <p:cNvCxnSpPr/>
          <p:nvPr/>
        </p:nvCxnSpPr>
        <p:spPr>
          <a:xfrm>
            <a:off x="2334403" y="4290478"/>
            <a:ext cx="8555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>
            <a:off x="4521918" y="4290478"/>
            <a:ext cx="87469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>
            <a:off x="6728613" y="4290478"/>
            <a:ext cx="817246" cy="93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80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流程圖: 接點 27"/>
          <p:cNvSpPr/>
          <p:nvPr/>
        </p:nvSpPr>
        <p:spPr>
          <a:xfrm>
            <a:off x="9099768" y="785351"/>
            <a:ext cx="1260000" cy="1260000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b="1" dirty="0" smtClean="0"/>
              <a:t>UNKNOWN</a:t>
            </a:r>
            <a:endParaRPr lang="zh-TW" altLang="en-US" sz="900" b="1" dirty="0"/>
          </a:p>
        </p:txBody>
      </p:sp>
      <p:sp>
        <p:nvSpPr>
          <p:cNvPr id="29" name="流程圖: 接點 28"/>
          <p:cNvSpPr/>
          <p:nvPr/>
        </p:nvSpPr>
        <p:spPr>
          <a:xfrm>
            <a:off x="1010759" y="2294094"/>
            <a:ext cx="900000" cy="900000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100" b="1" dirty="0" smtClean="0"/>
              <a:t>UP</a:t>
            </a:r>
          </a:p>
        </p:txBody>
      </p:sp>
      <p:sp>
        <p:nvSpPr>
          <p:cNvPr id="30" name="流程圖: 接點 29"/>
          <p:cNvSpPr/>
          <p:nvPr/>
        </p:nvSpPr>
        <p:spPr>
          <a:xfrm>
            <a:off x="7980993" y="3225733"/>
            <a:ext cx="1332000" cy="1332000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b="1" dirty="0" err="1" smtClean="0"/>
              <a:t>RightArmDown</a:t>
            </a:r>
            <a:endParaRPr lang="en-US" altLang="zh-TW" sz="900" b="1" dirty="0" smtClean="0"/>
          </a:p>
          <a:p>
            <a:pPr algn="ctr"/>
            <a:r>
              <a:rPr lang="en-US" altLang="zh-TW" sz="900" b="1" dirty="0" err="1" smtClean="0"/>
              <a:t>LeftLegDown</a:t>
            </a:r>
            <a:endParaRPr lang="zh-TW" altLang="en-US" sz="900" b="1" dirty="0"/>
          </a:p>
        </p:txBody>
      </p:sp>
      <p:sp>
        <p:nvSpPr>
          <p:cNvPr id="31" name="流程圖: 接點 30"/>
          <p:cNvSpPr/>
          <p:nvPr/>
        </p:nvSpPr>
        <p:spPr>
          <a:xfrm>
            <a:off x="10187688" y="3225733"/>
            <a:ext cx="1332000" cy="1332000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b="1" dirty="0" err="1" smtClean="0"/>
              <a:t>LeftArmUp</a:t>
            </a:r>
            <a:endParaRPr lang="en-US" altLang="zh-TW" sz="900" b="1" dirty="0" smtClean="0"/>
          </a:p>
          <a:p>
            <a:pPr algn="ctr"/>
            <a:r>
              <a:rPr lang="en-US" altLang="zh-TW" sz="900" b="1" dirty="0" err="1" smtClean="0"/>
              <a:t>RightLegUp</a:t>
            </a:r>
            <a:endParaRPr lang="zh-TW" altLang="en-US" sz="900" b="1" dirty="0"/>
          </a:p>
        </p:txBody>
      </p:sp>
      <p:sp>
        <p:nvSpPr>
          <p:cNvPr id="32" name="流程圖: 接點 31"/>
          <p:cNvSpPr/>
          <p:nvPr/>
        </p:nvSpPr>
        <p:spPr>
          <a:xfrm>
            <a:off x="12336934" y="3235118"/>
            <a:ext cx="1332000" cy="1332000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b="1" dirty="0" err="1" smtClean="0"/>
              <a:t>LeftArmDown</a:t>
            </a:r>
            <a:endParaRPr lang="en-US" altLang="zh-TW" sz="900" b="1" dirty="0" smtClean="0"/>
          </a:p>
          <a:p>
            <a:pPr algn="ctr"/>
            <a:r>
              <a:rPr lang="en-US" altLang="zh-TW" sz="900" b="1" dirty="0" err="1" smtClean="0"/>
              <a:t>RightLegDown</a:t>
            </a:r>
            <a:endParaRPr lang="zh-TW" altLang="en-US" sz="900" b="1" dirty="0"/>
          </a:p>
        </p:txBody>
      </p:sp>
      <p:cxnSp>
        <p:nvCxnSpPr>
          <p:cNvPr id="33" name="弧形接點 32"/>
          <p:cNvCxnSpPr/>
          <p:nvPr/>
        </p:nvCxnSpPr>
        <p:spPr>
          <a:xfrm rot="10800000" flipV="1">
            <a:off x="8045806" y="2329927"/>
            <a:ext cx="2640290" cy="181038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弧形接點 33"/>
          <p:cNvCxnSpPr>
            <a:stCxn id="32" idx="0"/>
            <a:endCxn id="28" idx="6"/>
          </p:cNvCxnSpPr>
          <p:nvPr/>
        </p:nvCxnSpPr>
        <p:spPr>
          <a:xfrm rot="16200000" flipV="1">
            <a:off x="10771468" y="1003652"/>
            <a:ext cx="1819767" cy="264316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1148616" y="1561324"/>
            <a:ext cx="452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up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7273575" y="3486402"/>
            <a:ext cx="77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radlld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9324738" y="3468260"/>
            <a:ext cx="796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laurlu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11590693" y="3440766"/>
            <a:ext cx="89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ladrld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12404297" y="1805664"/>
            <a:ext cx="478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all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1011581" y="1405606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9576727" y="3163521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2254204" y="2794189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11691768" y="3194094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12404297" y="1595931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4613165" y="497194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52" name="弧形接點 51"/>
          <p:cNvCxnSpPr>
            <a:stCxn id="28" idx="7"/>
            <a:endCxn id="28" idx="1"/>
          </p:cNvCxnSpPr>
          <p:nvPr/>
        </p:nvCxnSpPr>
        <p:spPr>
          <a:xfrm rot="16200000" flipV="1">
            <a:off x="9729768" y="524397"/>
            <a:ext cx="12700" cy="890954"/>
          </a:xfrm>
          <a:prstGeom prst="curvedConnector3">
            <a:avLst>
              <a:gd name="adj1" fmla="val 325293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4365248" y="655286"/>
            <a:ext cx="111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unknown</a:t>
            </a:r>
            <a:endParaRPr lang="zh-TW" altLang="en-US" dirty="0"/>
          </a:p>
        </p:txBody>
      </p:sp>
      <p:cxnSp>
        <p:nvCxnSpPr>
          <p:cNvPr id="51" name="直線單箭頭接點 50"/>
          <p:cNvCxnSpPr>
            <a:endCxn id="30" idx="2"/>
          </p:cNvCxnSpPr>
          <p:nvPr/>
        </p:nvCxnSpPr>
        <p:spPr>
          <a:xfrm>
            <a:off x="7125478" y="3891733"/>
            <a:ext cx="855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30" idx="6"/>
            <a:endCxn id="31" idx="2"/>
          </p:cNvCxnSpPr>
          <p:nvPr/>
        </p:nvCxnSpPr>
        <p:spPr>
          <a:xfrm>
            <a:off x="9312993" y="3891733"/>
            <a:ext cx="874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1" idx="6"/>
            <a:endCxn id="32" idx="2"/>
          </p:cNvCxnSpPr>
          <p:nvPr/>
        </p:nvCxnSpPr>
        <p:spPr>
          <a:xfrm>
            <a:off x="11519688" y="3891733"/>
            <a:ext cx="817246" cy="9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流程圖: 接點 24"/>
          <p:cNvSpPr/>
          <p:nvPr/>
        </p:nvSpPr>
        <p:spPr>
          <a:xfrm>
            <a:off x="3035179" y="2294094"/>
            <a:ext cx="900000" cy="900000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100" b="1" dirty="0" smtClean="0"/>
              <a:t>DOWN</a:t>
            </a:r>
          </a:p>
        </p:txBody>
      </p:sp>
      <p:sp>
        <p:nvSpPr>
          <p:cNvPr id="26" name="流程圖: 接點 25"/>
          <p:cNvSpPr/>
          <p:nvPr/>
        </p:nvSpPr>
        <p:spPr>
          <a:xfrm>
            <a:off x="2029506" y="1055324"/>
            <a:ext cx="900000" cy="900000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100" b="1" dirty="0" smtClean="0"/>
              <a:t>INITIAL</a:t>
            </a:r>
          </a:p>
        </p:txBody>
      </p:sp>
      <p:cxnSp>
        <p:nvCxnSpPr>
          <p:cNvPr id="27" name="弧形接點 26"/>
          <p:cNvCxnSpPr>
            <a:stCxn id="26" idx="2"/>
            <a:endCxn id="29" idx="0"/>
          </p:cNvCxnSpPr>
          <p:nvPr/>
        </p:nvCxnSpPr>
        <p:spPr>
          <a:xfrm rot="10800000" flipV="1">
            <a:off x="1460760" y="1505324"/>
            <a:ext cx="568747" cy="7887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弧形接點 34"/>
          <p:cNvCxnSpPr>
            <a:stCxn id="29" idx="4"/>
            <a:endCxn id="25" idx="4"/>
          </p:cNvCxnSpPr>
          <p:nvPr/>
        </p:nvCxnSpPr>
        <p:spPr>
          <a:xfrm rot="16200000" flipH="1">
            <a:off x="2472969" y="2181884"/>
            <a:ext cx="12700" cy="202442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弧形接點 35"/>
          <p:cNvCxnSpPr>
            <a:stCxn id="25" idx="0"/>
            <a:endCxn id="26" idx="6"/>
          </p:cNvCxnSpPr>
          <p:nvPr/>
        </p:nvCxnSpPr>
        <p:spPr>
          <a:xfrm rot="16200000" flipV="1">
            <a:off x="2812958" y="1621872"/>
            <a:ext cx="788770" cy="5556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2038272" y="2978855"/>
            <a:ext cx="71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down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3297334" y="1715042"/>
            <a:ext cx="71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any</a:t>
            </a:r>
            <a:endParaRPr lang="zh-TW" alt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3550788" y="1561324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145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流程圖: 接點 28"/>
          <p:cNvSpPr/>
          <p:nvPr/>
        </p:nvSpPr>
        <p:spPr>
          <a:xfrm>
            <a:off x="1010759" y="2294094"/>
            <a:ext cx="900000" cy="900000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100" b="1" dirty="0" smtClean="0"/>
              <a:t>A</a:t>
            </a:r>
          </a:p>
        </p:txBody>
      </p:sp>
      <p:sp>
        <p:nvSpPr>
          <p:cNvPr id="37" name="文字方塊 36"/>
          <p:cNvSpPr txBox="1"/>
          <p:nvPr/>
        </p:nvSpPr>
        <p:spPr>
          <a:xfrm>
            <a:off x="1148616" y="1561324"/>
            <a:ext cx="452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1011581" y="1405606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2254204" y="2794189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5" name="流程圖: 接點 24"/>
          <p:cNvSpPr/>
          <p:nvPr/>
        </p:nvSpPr>
        <p:spPr>
          <a:xfrm>
            <a:off x="3035179" y="2294094"/>
            <a:ext cx="900000" cy="900000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100" b="1" dirty="0" smtClean="0"/>
              <a:t>B</a:t>
            </a:r>
          </a:p>
        </p:txBody>
      </p:sp>
      <p:sp>
        <p:nvSpPr>
          <p:cNvPr id="26" name="流程圖: 接點 25"/>
          <p:cNvSpPr/>
          <p:nvPr/>
        </p:nvSpPr>
        <p:spPr>
          <a:xfrm>
            <a:off x="2029506" y="1055324"/>
            <a:ext cx="900000" cy="900000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100" b="1" dirty="0" smtClean="0"/>
              <a:t>UNKNOWN</a:t>
            </a:r>
          </a:p>
        </p:txBody>
      </p:sp>
      <p:cxnSp>
        <p:nvCxnSpPr>
          <p:cNvPr id="27" name="弧形接點 26"/>
          <p:cNvCxnSpPr>
            <a:stCxn id="26" idx="2"/>
            <a:endCxn id="29" idx="0"/>
          </p:cNvCxnSpPr>
          <p:nvPr/>
        </p:nvCxnSpPr>
        <p:spPr>
          <a:xfrm rot="10800000" flipV="1">
            <a:off x="1460760" y="1505324"/>
            <a:ext cx="568747" cy="7887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弧形接點 34"/>
          <p:cNvCxnSpPr>
            <a:stCxn id="29" idx="4"/>
            <a:endCxn id="25" idx="4"/>
          </p:cNvCxnSpPr>
          <p:nvPr/>
        </p:nvCxnSpPr>
        <p:spPr>
          <a:xfrm rot="16200000" flipH="1">
            <a:off x="2472969" y="2181884"/>
            <a:ext cx="12700" cy="202442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弧形接點 35"/>
          <p:cNvCxnSpPr>
            <a:stCxn id="25" idx="0"/>
            <a:endCxn id="26" idx="6"/>
          </p:cNvCxnSpPr>
          <p:nvPr/>
        </p:nvCxnSpPr>
        <p:spPr>
          <a:xfrm rot="16200000" flipV="1">
            <a:off x="2812958" y="1621872"/>
            <a:ext cx="788770" cy="5556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2038272" y="2978855"/>
            <a:ext cx="71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3297334" y="1715042"/>
            <a:ext cx="71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any</a:t>
            </a:r>
            <a:endParaRPr lang="zh-TW" alt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3550788" y="1561324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53" name="弧形接點 52"/>
          <p:cNvCxnSpPr>
            <a:stCxn id="26" idx="7"/>
            <a:endCxn id="26" idx="1"/>
          </p:cNvCxnSpPr>
          <p:nvPr/>
        </p:nvCxnSpPr>
        <p:spPr>
          <a:xfrm rot="16200000" flipV="1">
            <a:off x="2479506" y="868928"/>
            <a:ext cx="12700" cy="636396"/>
          </a:xfrm>
          <a:prstGeom prst="curvedConnector3">
            <a:avLst>
              <a:gd name="adj1" fmla="val 283781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1938084" y="468155"/>
            <a:ext cx="135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unknown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2043829" y="216800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193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3187</TotalTime>
  <Words>72</Words>
  <Application>Microsoft Office PowerPoint</Application>
  <PresentationFormat>寬螢幕</PresentationFormat>
  <Paragraphs>72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Michael_Lee</dc:creator>
  <cp:lastModifiedBy>Michael_Lee</cp:lastModifiedBy>
  <cp:revision>48</cp:revision>
  <dcterms:created xsi:type="dcterms:W3CDTF">2021-09-13T09:12:31Z</dcterms:created>
  <dcterms:modified xsi:type="dcterms:W3CDTF">2022-03-02T23:28:05Z</dcterms:modified>
</cp:coreProperties>
</file>