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2"/>
    <p:restoredTop sz="94673"/>
  </p:normalViewPr>
  <p:slideViewPr>
    <p:cSldViewPr snapToGrid="0" snapToObjects="1">
      <p:cViewPr varScale="1">
        <p:scale>
          <a:sx n="111" d="100"/>
          <a:sy n="111" d="100"/>
        </p:scale>
        <p:origin x="240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EA35-2B46-CE45-8562-3FF6AF07F705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3A90-48D2-6C41-8166-D2D41A785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1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EA35-2B46-CE45-8562-3FF6AF07F705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3A90-48D2-6C41-8166-D2D41A785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EA35-2B46-CE45-8562-3FF6AF07F705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3A90-48D2-6C41-8166-D2D41A785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8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EA35-2B46-CE45-8562-3FF6AF07F705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3A90-48D2-6C41-8166-D2D41A785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3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EA35-2B46-CE45-8562-3FF6AF07F705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3A90-48D2-6C41-8166-D2D41A785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8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EA35-2B46-CE45-8562-3FF6AF07F705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3A90-48D2-6C41-8166-D2D41A785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EA35-2B46-CE45-8562-3FF6AF07F705}" type="datetimeFigureOut">
              <a:rPr lang="en-US" smtClean="0"/>
              <a:t>1/22/18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3A90-48D2-6C41-8166-D2D41A785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5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EA35-2B46-CE45-8562-3FF6AF07F705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3A90-48D2-6C41-8166-D2D41A785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EA35-2B46-CE45-8562-3FF6AF07F705}" type="datetimeFigureOut">
              <a:rPr lang="en-US" smtClean="0"/>
              <a:t>1/22/18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3A90-48D2-6C41-8166-D2D41A785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2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EA35-2B46-CE45-8562-3FF6AF07F705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3A90-48D2-6C41-8166-D2D41A785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9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EA35-2B46-CE45-8562-3FF6AF07F705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3A90-48D2-6C41-8166-D2D41A785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8EA35-2B46-CE45-8562-3FF6AF07F705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13A90-48D2-6C41-8166-D2D41A785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3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 rot="5400000">
            <a:off x="9453472" y="4374170"/>
            <a:ext cx="462180" cy="303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.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  <a:r>
              <a:rPr lang="mr-IN" altLang="zh-CN" dirty="0"/>
              <a:t>…</a:t>
            </a:r>
            <a:r>
              <a:rPr lang="en-US" altLang="zh-CN" dirty="0"/>
              <a:t>.</a:t>
            </a:r>
          </a:p>
          <a:p>
            <a:pPr algn="ctr"/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 rot="5400000">
            <a:off x="8723516" y="4527718"/>
            <a:ext cx="462180" cy="303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.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  <a:r>
              <a:rPr lang="mr-IN" altLang="zh-CN" dirty="0"/>
              <a:t>…</a:t>
            </a:r>
            <a:r>
              <a:rPr lang="en-US" altLang="zh-CN" dirty="0"/>
              <a:t>.</a:t>
            </a:r>
          </a:p>
          <a:p>
            <a:pPr algn="ctr"/>
            <a:r>
              <a:rPr lang="en-US" altLang="zh-CN" dirty="0"/>
              <a:t>.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9829"/>
              </p:ext>
            </p:extLst>
          </p:nvPr>
        </p:nvGraphicFramePr>
        <p:xfrm>
          <a:off x="843267" y="2630333"/>
          <a:ext cx="1427652" cy="22797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942"/>
                <a:gridCol w="237942"/>
                <a:gridCol w="237942"/>
                <a:gridCol w="237942"/>
                <a:gridCol w="237942"/>
                <a:gridCol w="237942"/>
              </a:tblGrid>
              <a:tr h="263437">
                <a:tc>
                  <a:txBody>
                    <a:bodyPr/>
                    <a:lstStyle/>
                    <a:p>
                      <a:r>
                        <a:rPr lang="en-US" altLang="zh-CN" sz="1100" b="1" dirty="0" smtClean="0"/>
                        <a:t>A</a:t>
                      </a:r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 smtClean="0"/>
                        <a:t>G</a:t>
                      </a:r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8">
                <a:tc>
                  <a:txBody>
                    <a:bodyPr/>
                    <a:lstStyle/>
                    <a:p>
                      <a:r>
                        <a:rPr lang="en-US" altLang="zh-CN" sz="1100" b="1" dirty="0" smtClean="0"/>
                        <a:t>G</a:t>
                      </a:r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 smtClean="0"/>
                        <a:t>G</a:t>
                      </a:r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8">
                <a:tc>
                  <a:txBody>
                    <a:bodyPr/>
                    <a:lstStyle/>
                    <a:p>
                      <a:r>
                        <a:rPr lang="en-US" altLang="zh-CN" sz="1100" b="1" dirty="0" smtClean="0"/>
                        <a:t>C</a:t>
                      </a:r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 smtClean="0"/>
                        <a:t>T</a:t>
                      </a:r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8">
                <a:tc>
                  <a:txBody>
                    <a:bodyPr/>
                    <a:lstStyle/>
                    <a:p>
                      <a:r>
                        <a:rPr lang="en-US" altLang="zh-CN" sz="1100" b="1" dirty="0" smtClean="0"/>
                        <a:t>.</a:t>
                      </a:r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 smtClean="0"/>
                        <a:t>.</a:t>
                      </a:r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8">
                <a:tc>
                  <a:txBody>
                    <a:bodyPr/>
                    <a:lstStyle/>
                    <a:p>
                      <a:r>
                        <a:rPr lang="en-US" altLang="zh-CN" sz="1100" b="1" dirty="0" smtClean="0"/>
                        <a:t>.</a:t>
                      </a:r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 smtClean="0"/>
                        <a:t>.</a:t>
                      </a:r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8">
                <a:tc>
                  <a:txBody>
                    <a:bodyPr/>
                    <a:lstStyle/>
                    <a:p>
                      <a:r>
                        <a:rPr lang="en-US" altLang="zh-CN" sz="1100" b="1" dirty="0" smtClean="0"/>
                        <a:t>C</a:t>
                      </a:r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 smtClean="0"/>
                        <a:t>C</a:t>
                      </a:r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8">
                <a:tc>
                  <a:txBody>
                    <a:bodyPr/>
                    <a:lstStyle/>
                    <a:p>
                      <a:r>
                        <a:rPr lang="en-US" altLang="zh-CN" sz="1100" b="1" dirty="0" smtClean="0"/>
                        <a:t>G</a:t>
                      </a:r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 smtClean="0"/>
                        <a:t>G</a:t>
                      </a:r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8">
                <a:tc>
                  <a:txBody>
                    <a:bodyPr/>
                    <a:lstStyle/>
                    <a:p>
                      <a:r>
                        <a:rPr lang="en-US" altLang="zh-CN" sz="1100" b="1" dirty="0" smtClean="0"/>
                        <a:t>G</a:t>
                      </a:r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 smtClean="0"/>
                        <a:t>G</a:t>
                      </a:r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318814" y="2894281"/>
            <a:ext cx="952106" cy="575035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6466" y="1819849"/>
            <a:ext cx="289367" cy="3206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98866" y="1972249"/>
            <a:ext cx="289367" cy="32061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51266" y="2124649"/>
            <a:ext cx="289367" cy="3206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3666" y="2277049"/>
            <a:ext cx="289367" cy="32061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56066" y="2429449"/>
            <a:ext cx="289367" cy="3206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08466" y="2581849"/>
            <a:ext cx="289367" cy="32061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16789" y="3039290"/>
            <a:ext cx="281044" cy="285016"/>
          </a:xfrm>
          <a:prstGeom prst="rect">
            <a:avLst/>
          </a:prstGeom>
          <a:noFill/>
          <a:ln w="412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270919" y="3324306"/>
            <a:ext cx="1237547" cy="14501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61003" y="2911876"/>
            <a:ext cx="1245870" cy="12741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76287" y="1789239"/>
            <a:ext cx="289367" cy="3206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428686" y="1941639"/>
            <a:ext cx="289367" cy="32061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581087" y="2094039"/>
            <a:ext cx="289367" cy="3206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733487" y="2246439"/>
            <a:ext cx="289367" cy="32061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85886" y="2398839"/>
            <a:ext cx="289367" cy="3206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38287" y="2551239"/>
            <a:ext cx="289367" cy="32061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046609" y="3008681"/>
            <a:ext cx="281044" cy="285016"/>
          </a:xfrm>
          <a:prstGeom prst="rect">
            <a:avLst/>
          </a:prstGeom>
          <a:noFill/>
          <a:ln w="412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3802521" y="3324306"/>
            <a:ext cx="1312897" cy="250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806156" y="3039290"/>
            <a:ext cx="1312897" cy="250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038286" y="4383053"/>
            <a:ext cx="281044" cy="612374"/>
          </a:xfrm>
          <a:prstGeom prst="rect">
            <a:avLst/>
          </a:prstGeom>
          <a:noFill/>
          <a:ln w="412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906387" y="2581849"/>
            <a:ext cx="289367" cy="21589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058788" y="2734250"/>
            <a:ext cx="289367" cy="215893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211188" y="2886649"/>
            <a:ext cx="289367" cy="21589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363587" y="3039049"/>
            <a:ext cx="289367" cy="215893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515988" y="3191450"/>
            <a:ext cx="289367" cy="21589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668388" y="3343849"/>
            <a:ext cx="289367" cy="215893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5366562" y="4383053"/>
            <a:ext cx="1266557" cy="19307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678064" y="4576128"/>
            <a:ext cx="281044" cy="285016"/>
          </a:xfrm>
          <a:prstGeom prst="rect">
            <a:avLst/>
          </a:prstGeom>
          <a:noFill/>
          <a:ln w="412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5334764" y="4893182"/>
            <a:ext cx="1298355" cy="9322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676768" y="2398840"/>
            <a:ext cx="289367" cy="2942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690272" y="2913069"/>
            <a:ext cx="289367" cy="2942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690272" y="3391582"/>
            <a:ext cx="289367" cy="2942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690272" y="4347340"/>
            <a:ext cx="289367" cy="2942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690272" y="4794522"/>
            <a:ext cx="289367" cy="2942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690272" y="5244565"/>
            <a:ext cx="289367" cy="2942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rot="5400000">
            <a:off x="7583225" y="3856345"/>
            <a:ext cx="462180" cy="303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.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  <a:r>
              <a:rPr lang="mr-IN" altLang="zh-CN" dirty="0"/>
              <a:t>…</a:t>
            </a:r>
            <a:r>
              <a:rPr lang="en-US" altLang="zh-CN" dirty="0"/>
              <a:t>.</a:t>
            </a:r>
          </a:p>
          <a:p>
            <a:pPr algn="ctr"/>
            <a:r>
              <a:rPr lang="en-US" altLang="zh-CN" dirty="0"/>
              <a:t>.</a:t>
            </a:r>
            <a:endParaRPr lang="en-US" dirty="0"/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7083723" y="4118515"/>
            <a:ext cx="578773" cy="2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8798717" y="2813489"/>
            <a:ext cx="335666" cy="320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8787142" y="3251146"/>
            <a:ext cx="335666" cy="320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8787142" y="3697024"/>
            <a:ext cx="335666" cy="320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797464" y="4895544"/>
            <a:ext cx="335666" cy="320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9574220" y="3158107"/>
            <a:ext cx="335666" cy="320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9560717" y="3575489"/>
            <a:ext cx="335666" cy="320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9556986" y="4043121"/>
            <a:ext cx="335666" cy="320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568561" y="4667620"/>
            <a:ext cx="335666" cy="320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8786773" y="4142902"/>
            <a:ext cx="335666" cy="320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>
            <a:stCxn id="75" idx="3"/>
            <a:endCxn id="99" idx="2"/>
          </p:cNvCxnSpPr>
          <p:nvPr/>
        </p:nvCxnSpPr>
        <p:spPr>
          <a:xfrm>
            <a:off x="7966135" y="2545944"/>
            <a:ext cx="832582" cy="4278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7" idx="3"/>
            <a:endCxn id="99" idx="2"/>
          </p:cNvCxnSpPr>
          <p:nvPr/>
        </p:nvCxnSpPr>
        <p:spPr>
          <a:xfrm flipV="1">
            <a:off x="7979639" y="2973805"/>
            <a:ext cx="819079" cy="8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75" idx="3"/>
            <a:endCxn id="100" idx="2"/>
          </p:cNvCxnSpPr>
          <p:nvPr/>
        </p:nvCxnSpPr>
        <p:spPr>
          <a:xfrm>
            <a:off x="7966135" y="2545945"/>
            <a:ext cx="821007" cy="86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75" idx="3"/>
            <a:endCxn id="101" idx="2"/>
          </p:cNvCxnSpPr>
          <p:nvPr/>
        </p:nvCxnSpPr>
        <p:spPr>
          <a:xfrm>
            <a:off x="7966135" y="2545945"/>
            <a:ext cx="821007" cy="1311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5" idx="3"/>
            <a:endCxn id="113" idx="2"/>
          </p:cNvCxnSpPr>
          <p:nvPr/>
        </p:nvCxnSpPr>
        <p:spPr>
          <a:xfrm>
            <a:off x="7966135" y="2545945"/>
            <a:ext cx="820638" cy="175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75" idx="3"/>
            <a:endCxn id="102" idx="2"/>
          </p:cNvCxnSpPr>
          <p:nvPr/>
        </p:nvCxnSpPr>
        <p:spPr>
          <a:xfrm>
            <a:off x="7966135" y="2545945"/>
            <a:ext cx="831329" cy="250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78" idx="3"/>
            <a:endCxn id="99" idx="2"/>
          </p:cNvCxnSpPr>
          <p:nvPr/>
        </p:nvCxnSpPr>
        <p:spPr>
          <a:xfrm flipV="1">
            <a:off x="7979639" y="2973805"/>
            <a:ext cx="819079" cy="56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78" idx="3"/>
            <a:endCxn id="101" idx="2"/>
          </p:cNvCxnSpPr>
          <p:nvPr/>
        </p:nvCxnSpPr>
        <p:spPr>
          <a:xfrm>
            <a:off x="7979639" y="3538687"/>
            <a:ext cx="807504" cy="318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78" idx="3"/>
            <a:endCxn id="113" idx="2"/>
          </p:cNvCxnSpPr>
          <p:nvPr/>
        </p:nvCxnSpPr>
        <p:spPr>
          <a:xfrm>
            <a:off x="7979639" y="3538687"/>
            <a:ext cx="807135" cy="76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8" idx="3"/>
            <a:endCxn id="100" idx="2"/>
          </p:cNvCxnSpPr>
          <p:nvPr/>
        </p:nvCxnSpPr>
        <p:spPr>
          <a:xfrm flipV="1">
            <a:off x="7979639" y="3411461"/>
            <a:ext cx="807504" cy="12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8" idx="3"/>
            <a:endCxn id="102" idx="2"/>
          </p:cNvCxnSpPr>
          <p:nvPr/>
        </p:nvCxnSpPr>
        <p:spPr>
          <a:xfrm>
            <a:off x="7979638" y="3538687"/>
            <a:ext cx="817826" cy="151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79" idx="3"/>
            <a:endCxn id="113" idx="2"/>
          </p:cNvCxnSpPr>
          <p:nvPr/>
        </p:nvCxnSpPr>
        <p:spPr>
          <a:xfrm flipV="1">
            <a:off x="7979640" y="4303218"/>
            <a:ext cx="807134" cy="19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9" idx="3"/>
            <a:endCxn id="102" idx="2"/>
          </p:cNvCxnSpPr>
          <p:nvPr/>
        </p:nvCxnSpPr>
        <p:spPr>
          <a:xfrm>
            <a:off x="7979640" y="4494445"/>
            <a:ext cx="817825" cy="56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80" idx="3"/>
            <a:endCxn id="113" idx="2"/>
          </p:cNvCxnSpPr>
          <p:nvPr/>
        </p:nvCxnSpPr>
        <p:spPr>
          <a:xfrm flipV="1">
            <a:off x="7979640" y="4303218"/>
            <a:ext cx="807134" cy="63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80" idx="3"/>
            <a:endCxn id="102" idx="2"/>
          </p:cNvCxnSpPr>
          <p:nvPr/>
        </p:nvCxnSpPr>
        <p:spPr>
          <a:xfrm>
            <a:off x="7979640" y="4941627"/>
            <a:ext cx="817825" cy="11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81" idx="3"/>
            <a:endCxn id="102" idx="2"/>
          </p:cNvCxnSpPr>
          <p:nvPr/>
        </p:nvCxnSpPr>
        <p:spPr>
          <a:xfrm flipV="1">
            <a:off x="7979638" y="5055860"/>
            <a:ext cx="817826" cy="33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81" idx="3"/>
            <a:endCxn id="113" idx="2"/>
          </p:cNvCxnSpPr>
          <p:nvPr/>
        </p:nvCxnSpPr>
        <p:spPr>
          <a:xfrm flipV="1">
            <a:off x="7979639" y="4303217"/>
            <a:ext cx="807135" cy="1088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81" idx="3"/>
            <a:endCxn id="101" idx="2"/>
          </p:cNvCxnSpPr>
          <p:nvPr/>
        </p:nvCxnSpPr>
        <p:spPr>
          <a:xfrm flipV="1">
            <a:off x="7979639" y="3857339"/>
            <a:ext cx="807504" cy="153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81" idx="3"/>
            <a:endCxn id="100" idx="2"/>
          </p:cNvCxnSpPr>
          <p:nvPr/>
        </p:nvCxnSpPr>
        <p:spPr>
          <a:xfrm flipV="1">
            <a:off x="7979639" y="3411461"/>
            <a:ext cx="807504" cy="198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81" idx="3"/>
            <a:endCxn id="99" idx="2"/>
          </p:cNvCxnSpPr>
          <p:nvPr/>
        </p:nvCxnSpPr>
        <p:spPr>
          <a:xfrm flipV="1">
            <a:off x="7979639" y="2973804"/>
            <a:ext cx="819079" cy="2417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79" idx="3"/>
            <a:endCxn id="101" idx="2"/>
          </p:cNvCxnSpPr>
          <p:nvPr/>
        </p:nvCxnSpPr>
        <p:spPr>
          <a:xfrm flipV="1">
            <a:off x="7979640" y="3857340"/>
            <a:ext cx="807503" cy="63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80" idx="3"/>
            <a:endCxn id="101" idx="2"/>
          </p:cNvCxnSpPr>
          <p:nvPr/>
        </p:nvCxnSpPr>
        <p:spPr>
          <a:xfrm flipV="1">
            <a:off x="7979640" y="3857340"/>
            <a:ext cx="807503" cy="108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79" idx="3"/>
            <a:endCxn id="99" idx="2"/>
          </p:cNvCxnSpPr>
          <p:nvPr/>
        </p:nvCxnSpPr>
        <p:spPr>
          <a:xfrm flipV="1">
            <a:off x="7979639" y="2973804"/>
            <a:ext cx="819078" cy="152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99" idx="6"/>
            <a:endCxn id="103" idx="2"/>
          </p:cNvCxnSpPr>
          <p:nvPr/>
        </p:nvCxnSpPr>
        <p:spPr>
          <a:xfrm>
            <a:off x="9134383" y="2973804"/>
            <a:ext cx="439837" cy="34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00" idx="6"/>
            <a:endCxn id="103" idx="2"/>
          </p:cNvCxnSpPr>
          <p:nvPr/>
        </p:nvCxnSpPr>
        <p:spPr>
          <a:xfrm flipV="1">
            <a:off x="9122808" y="3318422"/>
            <a:ext cx="451412" cy="9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00" idx="6"/>
            <a:endCxn id="104" idx="2"/>
          </p:cNvCxnSpPr>
          <p:nvPr/>
        </p:nvCxnSpPr>
        <p:spPr>
          <a:xfrm>
            <a:off x="9122808" y="3411461"/>
            <a:ext cx="437909" cy="32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01" idx="6"/>
            <a:endCxn id="105" idx="2"/>
          </p:cNvCxnSpPr>
          <p:nvPr/>
        </p:nvCxnSpPr>
        <p:spPr>
          <a:xfrm>
            <a:off x="9122808" y="3857339"/>
            <a:ext cx="434178" cy="346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13" idx="6"/>
            <a:endCxn id="104" idx="2"/>
          </p:cNvCxnSpPr>
          <p:nvPr/>
        </p:nvCxnSpPr>
        <p:spPr>
          <a:xfrm flipV="1">
            <a:off x="9122439" y="3735804"/>
            <a:ext cx="438278" cy="567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01" idx="6"/>
            <a:endCxn id="107" idx="2"/>
          </p:cNvCxnSpPr>
          <p:nvPr/>
        </p:nvCxnSpPr>
        <p:spPr>
          <a:xfrm>
            <a:off x="9122808" y="3857339"/>
            <a:ext cx="445753" cy="97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02" idx="6"/>
            <a:endCxn id="107" idx="2"/>
          </p:cNvCxnSpPr>
          <p:nvPr/>
        </p:nvCxnSpPr>
        <p:spPr>
          <a:xfrm flipV="1">
            <a:off x="9133130" y="4827935"/>
            <a:ext cx="435431" cy="227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02" idx="6"/>
            <a:endCxn id="105" idx="2"/>
          </p:cNvCxnSpPr>
          <p:nvPr/>
        </p:nvCxnSpPr>
        <p:spPr>
          <a:xfrm flipV="1">
            <a:off x="9133130" y="4203436"/>
            <a:ext cx="423856" cy="85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13" idx="6"/>
          </p:cNvCxnSpPr>
          <p:nvPr/>
        </p:nvCxnSpPr>
        <p:spPr>
          <a:xfrm>
            <a:off x="9122439" y="4303217"/>
            <a:ext cx="438278" cy="507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02" idx="6"/>
            <a:endCxn id="104" idx="2"/>
          </p:cNvCxnSpPr>
          <p:nvPr/>
        </p:nvCxnSpPr>
        <p:spPr>
          <a:xfrm flipV="1">
            <a:off x="9133130" y="3735804"/>
            <a:ext cx="427587" cy="132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99" idx="6"/>
            <a:endCxn id="104" idx="2"/>
          </p:cNvCxnSpPr>
          <p:nvPr/>
        </p:nvCxnSpPr>
        <p:spPr>
          <a:xfrm>
            <a:off x="9134383" y="2973804"/>
            <a:ext cx="426334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00" idx="6"/>
            <a:endCxn id="107" idx="2"/>
          </p:cNvCxnSpPr>
          <p:nvPr/>
        </p:nvCxnSpPr>
        <p:spPr>
          <a:xfrm>
            <a:off x="9122808" y="3411461"/>
            <a:ext cx="445753" cy="1416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01" idx="6"/>
            <a:endCxn id="103" idx="2"/>
          </p:cNvCxnSpPr>
          <p:nvPr/>
        </p:nvCxnSpPr>
        <p:spPr>
          <a:xfrm flipV="1">
            <a:off x="9122808" y="3318422"/>
            <a:ext cx="451412" cy="53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01" idx="6"/>
            <a:endCxn id="104" idx="2"/>
          </p:cNvCxnSpPr>
          <p:nvPr/>
        </p:nvCxnSpPr>
        <p:spPr>
          <a:xfrm flipV="1">
            <a:off x="9122808" y="3735804"/>
            <a:ext cx="437909" cy="12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02" idx="6"/>
            <a:endCxn id="103" idx="2"/>
          </p:cNvCxnSpPr>
          <p:nvPr/>
        </p:nvCxnSpPr>
        <p:spPr>
          <a:xfrm flipV="1">
            <a:off x="9133130" y="3318422"/>
            <a:ext cx="441090" cy="173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13" idx="6"/>
            <a:endCxn id="105" idx="2"/>
          </p:cNvCxnSpPr>
          <p:nvPr/>
        </p:nvCxnSpPr>
        <p:spPr>
          <a:xfrm flipV="1">
            <a:off x="9122439" y="4203436"/>
            <a:ext cx="434547" cy="9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00" idx="6"/>
            <a:endCxn id="105" idx="2"/>
          </p:cNvCxnSpPr>
          <p:nvPr/>
        </p:nvCxnSpPr>
        <p:spPr>
          <a:xfrm>
            <a:off x="9122808" y="3411461"/>
            <a:ext cx="434178" cy="79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Oval 211"/>
          <p:cNvSpPr/>
          <p:nvPr/>
        </p:nvSpPr>
        <p:spPr>
          <a:xfrm>
            <a:off x="10558821" y="3735804"/>
            <a:ext cx="335666" cy="320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10558821" y="4199086"/>
            <a:ext cx="335666" cy="320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5" name="Straight Arrow Connector 214"/>
          <p:cNvCxnSpPr>
            <a:stCxn id="103" idx="6"/>
            <a:endCxn id="212" idx="2"/>
          </p:cNvCxnSpPr>
          <p:nvPr/>
        </p:nvCxnSpPr>
        <p:spPr>
          <a:xfrm>
            <a:off x="9909886" y="3318422"/>
            <a:ext cx="648935" cy="577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103" idx="6"/>
            <a:endCxn id="213" idx="2"/>
          </p:cNvCxnSpPr>
          <p:nvPr/>
        </p:nvCxnSpPr>
        <p:spPr>
          <a:xfrm>
            <a:off x="9909886" y="3318422"/>
            <a:ext cx="648935" cy="104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104" idx="6"/>
            <a:endCxn id="212" idx="2"/>
          </p:cNvCxnSpPr>
          <p:nvPr/>
        </p:nvCxnSpPr>
        <p:spPr>
          <a:xfrm>
            <a:off x="9896383" y="3735804"/>
            <a:ext cx="662438" cy="16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104" idx="6"/>
            <a:endCxn id="213" idx="2"/>
          </p:cNvCxnSpPr>
          <p:nvPr/>
        </p:nvCxnSpPr>
        <p:spPr>
          <a:xfrm>
            <a:off x="9896383" y="3735804"/>
            <a:ext cx="662438" cy="62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105" idx="6"/>
            <a:endCxn id="212" idx="2"/>
          </p:cNvCxnSpPr>
          <p:nvPr/>
        </p:nvCxnSpPr>
        <p:spPr>
          <a:xfrm flipV="1">
            <a:off x="9892652" y="3896119"/>
            <a:ext cx="666169" cy="307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105" idx="6"/>
            <a:endCxn id="213" idx="2"/>
          </p:cNvCxnSpPr>
          <p:nvPr/>
        </p:nvCxnSpPr>
        <p:spPr>
          <a:xfrm>
            <a:off x="9892652" y="4203436"/>
            <a:ext cx="666169" cy="15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107" idx="6"/>
            <a:endCxn id="213" idx="2"/>
          </p:cNvCxnSpPr>
          <p:nvPr/>
        </p:nvCxnSpPr>
        <p:spPr>
          <a:xfrm flipV="1">
            <a:off x="9904227" y="4359401"/>
            <a:ext cx="654594" cy="46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107" idx="6"/>
            <a:endCxn id="212" idx="2"/>
          </p:cNvCxnSpPr>
          <p:nvPr/>
        </p:nvCxnSpPr>
        <p:spPr>
          <a:xfrm flipV="1">
            <a:off x="9904227" y="3896119"/>
            <a:ext cx="654594" cy="93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1544190" y="1045955"/>
            <a:ext cx="2679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</a:p>
          <a:p>
            <a:pPr algn="ctr"/>
            <a:r>
              <a:rPr lang="en-US" altLang="zh-CN" dirty="0"/>
              <a:t>40</a:t>
            </a:r>
            <a:r>
              <a:rPr lang="zh-CN" altLang="en-US" sz="1400" dirty="0"/>
              <a:t>☓</a:t>
            </a:r>
            <a:r>
              <a:rPr lang="en-US" altLang="zh-CN" dirty="0"/>
              <a:t>23</a:t>
            </a:r>
            <a:r>
              <a:rPr lang="zh-CN" altLang="en-US" sz="1400" dirty="0"/>
              <a:t>☓</a:t>
            </a:r>
            <a:r>
              <a:rPr lang="en-US" altLang="zh-CN" dirty="0"/>
              <a:t>1</a:t>
            </a:r>
          </a:p>
          <a:p>
            <a:pPr algn="ctr"/>
            <a:endParaRPr lang="en-US" dirty="0"/>
          </a:p>
        </p:txBody>
      </p:sp>
      <p:sp>
        <p:nvSpPr>
          <p:cNvPr id="235" name="TextBox 234"/>
          <p:cNvSpPr txBox="1"/>
          <p:nvPr/>
        </p:nvSpPr>
        <p:spPr>
          <a:xfrm>
            <a:off x="929066" y="1047211"/>
            <a:ext cx="1023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Iuput</a:t>
            </a:r>
            <a:endParaRPr lang="en-US" altLang="zh-CN" dirty="0"/>
          </a:p>
          <a:p>
            <a:pPr algn="ctr"/>
            <a:r>
              <a:rPr lang="en-US" altLang="zh-CN" dirty="0"/>
              <a:t>23</a:t>
            </a:r>
            <a:r>
              <a:rPr lang="zh-CN" altLang="en-US" sz="1400" dirty="0"/>
              <a:t>☓</a:t>
            </a:r>
            <a:r>
              <a:rPr lang="en-US" altLang="zh-CN" dirty="0"/>
              <a:t>4</a:t>
            </a:r>
          </a:p>
          <a:p>
            <a:pPr algn="ctr"/>
            <a:endParaRPr lang="en-US" dirty="0"/>
          </a:p>
        </p:txBody>
      </p:sp>
      <p:sp>
        <p:nvSpPr>
          <p:cNvPr id="236" name="TextBox 235"/>
          <p:cNvSpPr txBox="1"/>
          <p:nvPr/>
        </p:nvSpPr>
        <p:spPr>
          <a:xfrm>
            <a:off x="3393738" y="1061260"/>
            <a:ext cx="2679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BN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</a:p>
          <a:p>
            <a:pPr algn="ctr"/>
            <a:r>
              <a:rPr lang="en-US" altLang="zh-CN" dirty="0"/>
              <a:t>40</a:t>
            </a:r>
            <a:r>
              <a:rPr lang="zh-CN" altLang="en-US" sz="1400" dirty="0"/>
              <a:t>☓</a:t>
            </a:r>
            <a:r>
              <a:rPr lang="en-US" altLang="zh-CN" dirty="0"/>
              <a:t>23</a:t>
            </a:r>
            <a:r>
              <a:rPr lang="zh-CN" altLang="en-US" sz="1400" dirty="0"/>
              <a:t>☓</a:t>
            </a:r>
            <a:r>
              <a:rPr lang="en-US" altLang="zh-CN" dirty="0"/>
              <a:t>1</a:t>
            </a:r>
          </a:p>
          <a:p>
            <a:pPr algn="ctr"/>
            <a:endParaRPr lang="en-US" dirty="0"/>
          </a:p>
        </p:txBody>
      </p:sp>
      <p:sp>
        <p:nvSpPr>
          <p:cNvPr id="237" name="TextBox 236"/>
          <p:cNvSpPr txBox="1"/>
          <p:nvPr/>
        </p:nvSpPr>
        <p:spPr>
          <a:xfrm>
            <a:off x="4973648" y="1075973"/>
            <a:ext cx="2679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</a:p>
          <a:p>
            <a:pPr algn="ctr"/>
            <a:r>
              <a:rPr lang="en-US" altLang="zh-CN" dirty="0"/>
              <a:t>40</a:t>
            </a:r>
            <a:r>
              <a:rPr lang="zh-CN" altLang="en-US" sz="1400" dirty="0"/>
              <a:t>☓</a:t>
            </a:r>
            <a:r>
              <a:rPr lang="en-US" altLang="zh-CN" dirty="0"/>
              <a:t>5</a:t>
            </a:r>
            <a:r>
              <a:rPr lang="zh-CN" altLang="en-US" sz="1400" dirty="0"/>
              <a:t>☓</a:t>
            </a:r>
            <a:r>
              <a:rPr lang="en-US" altLang="zh-CN" dirty="0"/>
              <a:t>1</a:t>
            </a:r>
            <a:r>
              <a:rPr lang="zh-CN" altLang="en-US" dirty="0"/>
              <a:t>  </a:t>
            </a:r>
            <a:endParaRPr lang="en-US" altLang="zh-CN" dirty="0"/>
          </a:p>
          <a:p>
            <a:pPr algn="ctr"/>
            <a:endParaRPr lang="en-US" dirty="0"/>
          </a:p>
        </p:txBody>
      </p:sp>
      <p:sp>
        <p:nvSpPr>
          <p:cNvPr id="238" name="TextBox 237"/>
          <p:cNvSpPr txBox="1"/>
          <p:nvPr/>
        </p:nvSpPr>
        <p:spPr>
          <a:xfrm>
            <a:off x="6472554" y="1084290"/>
            <a:ext cx="2679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Flatten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</a:p>
          <a:p>
            <a:pPr algn="ctr"/>
            <a:r>
              <a:rPr lang="en-US" altLang="zh-CN" dirty="0"/>
              <a:t>1</a:t>
            </a:r>
            <a:r>
              <a:rPr lang="zh-CN" altLang="en-US" sz="1400" dirty="0"/>
              <a:t>☓</a:t>
            </a:r>
            <a:r>
              <a:rPr lang="en-US" altLang="zh-CN" dirty="0"/>
              <a:t>200</a:t>
            </a:r>
            <a:r>
              <a:rPr lang="zh-CN" altLang="en-US" dirty="0"/>
              <a:t>  </a:t>
            </a:r>
            <a:endParaRPr lang="en-US" altLang="zh-CN" dirty="0"/>
          </a:p>
          <a:p>
            <a:pPr algn="ctr"/>
            <a:endParaRPr lang="en-US" dirty="0"/>
          </a:p>
        </p:txBody>
      </p:sp>
      <p:sp>
        <p:nvSpPr>
          <p:cNvPr id="239" name="TextBox 238"/>
          <p:cNvSpPr txBox="1"/>
          <p:nvPr/>
        </p:nvSpPr>
        <p:spPr>
          <a:xfrm>
            <a:off x="8026889" y="1077007"/>
            <a:ext cx="2679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  <a:r>
              <a:rPr lang="zh-CN" altLang="en-US" dirty="0"/>
              <a:t> </a:t>
            </a:r>
            <a:r>
              <a:rPr lang="en-US" altLang="zh-CN" dirty="0"/>
              <a:t>Layers</a:t>
            </a:r>
          </a:p>
          <a:p>
            <a:pPr algn="ctr"/>
            <a:r>
              <a:rPr lang="en-US" altLang="zh-CN" dirty="0"/>
              <a:t>1</a:t>
            </a:r>
            <a:r>
              <a:rPr lang="zh-CN" altLang="en-US" sz="1400" dirty="0"/>
              <a:t>☓</a:t>
            </a:r>
            <a:r>
              <a:rPr lang="en-US" altLang="zh-CN" dirty="0"/>
              <a:t>100</a:t>
            </a:r>
            <a:r>
              <a:rPr lang="en-US" altLang="zh-CN" sz="1400" dirty="0"/>
              <a:t> </a:t>
            </a:r>
            <a:r>
              <a:rPr lang="zh-CN" altLang="en-US" sz="1400" dirty="0"/>
              <a:t>  </a:t>
            </a:r>
            <a:r>
              <a:rPr lang="en-US" altLang="zh-CN" dirty="0"/>
              <a:t>1</a:t>
            </a:r>
            <a:r>
              <a:rPr lang="zh-CN" altLang="en-US" sz="1400" dirty="0"/>
              <a:t>☓</a:t>
            </a:r>
            <a:r>
              <a:rPr lang="en-US" altLang="zh-CN" dirty="0"/>
              <a:t>23</a:t>
            </a:r>
          </a:p>
          <a:p>
            <a:pPr algn="ctr"/>
            <a:endParaRPr 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9771573" y="1049093"/>
            <a:ext cx="1910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Output</a:t>
            </a:r>
          </a:p>
          <a:p>
            <a:pPr algn="ctr"/>
            <a:r>
              <a:rPr lang="en-US" altLang="zh-CN" dirty="0"/>
              <a:t>1</a:t>
            </a:r>
            <a:r>
              <a:rPr lang="zh-CN" altLang="en-US" sz="1400" dirty="0"/>
              <a:t>☓</a:t>
            </a:r>
            <a:r>
              <a:rPr lang="en-US" altLang="zh-CN" dirty="0"/>
              <a:t>2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9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</TotalTime>
  <Words>106</Words>
  <Application>Microsoft Macintosh PowerPoint</Application>
  <PresentationFormat>Widescreen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DengXian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cp:lastPrinted>2018-01-22T07:46:39Z</cp:lastPrinted>
  <dcterms:created xsi:type="dcterms:W3CDTF">2018-01-22T05:55:57Z</dcterms:created>
  <dcterms:modified xsi:type="dcterms:W3CDTF">2018-01-22T10:54:53Z</dcterms:modified>
</cp:coreProperties>
</file>