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5418138" cy="8593138"/>
  <p:notesSz cx="6858000" cy="9144000"/>
  <p:defaultTextStyle>
    <a:defPPr>
      <a:defRPr lang="en-US"/>
    </a:defPPr>
    <a:lvl1pPr marL="0" algn="l" defTabSz="721675" rtl="0" eaLnBrk="1" latinLnBrk="0" hangingPunct="1">
      <a:defRPr sz="1420" kern="1200">
        <a:solidFill>
          <a:schemeClr val="tx1"/>
        </a:solidFill>
        <a:latin typeface="+mn-lt"/>
        <a:ea typeface="+mn-ea"/>
        <a:cs typeface="+mn-cs"/>
      </a:defRPr>
    </a:lvl1pPr>
    <a:lvl2pPr marL="360837" algn="l" defTabSz="721675" rtl="0" eaLnBrk="1" latinLnBrk="0" hangingPunct="1">
      <a:defRPr sz="1420" kern="1200">
        <a:solidFill>
          <a:schemeClr val="tx1"/>
        </a:solidFill>
        <a:latin typeface="+mn-lt"/>
        <a:ea typeface="+mn-ea"/>
        <a:cs typeface="+mn-cs"/>
      </a:defRPr>
    </a:lvl2pPr>
    <a:lvl3pPr marL="721675" algn="l" defTabSz="721675" rtl="0" eaLnBrk="1" latinLnBrk="0" hangingPunct="1">
      <a:defRPr sz="1420" kern="1200">
        <a:solidFill>
          <a:schemeClr val="tx1"/>
        </a:solidFill>
        <a:latin typeface="+mn-lt"/>
        <a:ea typeface="+mn-ea"/>
        <a:cs typeface="+mn-cs"/>
      </a:defRPr>
    </a:lvl3pPr>
    <a:lvl4pPr marL="1082512" algn="l" defTabSz="721675" rtl="0" eaLnBrk="1" latinLnBrk="0" hangingPunct="1">
      <a:defRPr sz="1420" kern="1200">
        <a:solidFill>
          <a:schemeClr val="tx1"/>
        </a:solidFill>
        <a:latin typeface="+mn-lt"/>
        <a:ea typeface="+mn-ea"/>
        <a:cs typeface="+mn-cs"/>
      </a:defRPr>
    </a:lvl4pPr>
    <a:lvl5pPr marL="1443349" algn="l" defTabSz="721675" rtl="0" eaLnBrk="1" latinLnBrk="0" hangingPunct="1">
      <a:defRPr sz="1420" kern="1200">
        <a:solidFill>
          <a:schemeClr val="tx1"/>
        </a:solidFill>
        <a:latin typeface="+mn-lt"/>
        <a:ea typeface="+mn-ea"/>
        <a:cs typeface="+mn-cs"/>
      </a:defRPr>
    </a:lvl5pPr>
    <a:lvl6pPr marL="1804188" algn="l" defTabSz="721675" rtl="0" eaLnBrk="1" latinLnBrk="0" hangingPunct="1">
      <a:defRPr sz="1420" kern="1200">
        <a:solidFill>
          <a:schemeClr val="tx1"/>
        </a:solidFill>
        <a:latin typeface="+mn-lt"/>
        <a:ea typeface="+mn-ea"/>
        <a:cs typeface="+mn-cs"/>
      </a:defRPr>
    </a:lvl6pPr>
    <a:lvl7pPr marL="2165025" algn="l" defTabSz="721675" rtl="0" eaLnBrk="1" latinLnBrk="0" hangingPunct="1">
      <a:defRPr sz="1420" kern="1200">
        <a:solidFill>
          <a:schemeClr val="tx1"/>
        </a:solidFill>
        <a:latin typeface="+mn-lt"/>
        <a:ea typeface="+mn-ea"/>
        <a:cs typeface="+mn-cs"/>
      </a:defRPr>
    </a:lvl7pPr>
    <a:lvl8pPr marL="2525862" algn="l" defTabSz="721675" rtl="0" eaLnBrk="1" latinLnBrk="0" hangingPunct="1">
      <a:defRPr sz="1420" kern="1200">
        <a:solidFill>
          <a:schemeClr val="tx1"/>
        </a:solidFill>
        <a:latin typeface="+mn-lt"/>
        <a:ea typeface="+mn-ea"/>
        <a:cs typeface="+mn-cs"/>
      </a:defRPr>
    </a:lvl8pPr>
    <a:lvl9pPr marL="2886699" algn="l" defTabSz="721675" rtl="0" eaLnBrk="1" latinLnBrk="0" hangingPunct="1">
      <a:defRPr sz="14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2"/>
    <p:restoredTop sz="94673"/>
  </p:normalViewPr>
  <p:slideViewPr>
    <p:cSldViewPr snapToGrid="0" snapToObjects="1">
      <p:cViewPr varScale="1">
        <p:scale>
          <a:sx n="114" d="100"/>
          <a:sy n="114" d="100"/>
        </p:scale>
        <p:origin x="3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361" y="1406331"/>
            <a:ext cx="4605417" cy="2991685"/>
          </a:xfrm>
        </p:spPr>
        <p:txBody>
          <a:bodyPr anchor="b"/>
          <a:lstStyle>
            <a:lvl1pPr algn="ctr">
              <a:defRPr sz="35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267" y="4513387"/>
            <a:ext cx="4063604" cy="2074685"/>
          </a:xfrm>
        </p:spPr>
        <p:txBody>
          <a:bodyPr/>
          <a:lstStyle>
            <a:lvl1pPr marL="0" indent="0" algn="ctr">
              <a:buNone/>
              <a:defRPr sz="1422"/>
            </a:lvl1pPr>
            <a:lvl2pPr marL="270891" indent="0" algn="ctr">
              <a:buNone/>
              <a:defRPr sz="1185"/>
            </a:lvl2pPr>
            <a:lvl3pPr marL="541782" indent="0" algn="ctr">
              <a:buNone/>
              <a:defRPr sz="1067"/>
            </a:lvl3pPr>
            <a:lvl4pPr marL="812673" indent="0" algn="ctr">
              <a:buNone/>
              <a:defRPr sz="948"/>
            </a:lvl4pPr>
            <a:lvl5pPr marL="1083564" indent="0" algn="ctr">
              <a:buNone/>
              <a:defRPr sz="948"/>
            </a:lvl5pPr>
            <a:lvl6pPr marL="1354455" indent="0" algn="ctr">
              <a:buNone/>
              <a:defRPr sz="948"/>
            </a:lvl6pPr>
            <a:lvl7pPr marL="1625346" indent="0" algn="ctr">
              <a:buNone/>
              <a:defRPr sz="948"/>
            </a:lvl7pPr>
            <a:lvl8pPr marL="1896237" indent="0" algn="ctr">
              <a:buNone/>
              <a:defRPr sz="948"/>
            </a:lvl8pPr>
            <a:lvl9pPr marL="2167128" indent="0" algn="ctr">
              <a:buNone/>
              <a:defRPr sz="94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9395-441F-4748-B576-CDA8982BC3E1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018A-F5E2-3F40-BA51-33B8B2433F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9395-441F-4748-B576-CDA8982BC3E1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018A-F5E2-3F40-BA51-33B8B2433F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77355" y="457505"/>
            <a:ext cx="1168286" cy="7282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2497" y="457505"/>
            <a:ext cx="3437131" cy="7282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9395-441F-4748-B576-CDA8982BC3E1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018A-F5E2-3F40-BA51-33B8B2433F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9395-441F-4748-B576-CDA8982BC3E1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018A-F5E2-3F40-BA51-33B8B2433F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75" y="2142320"/>
            <a:ext cx="4673144" cy="3574506"/>
          </a:xfrm>
        </p:spPr>
        <p:txBody>
          <a:bodyPr anchor="b"/>
          <a:lstStyle>
            <a:lvl1pPr>
              <a:defRPr sz="35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675" y="5750642"/>
            <a:ext cx="4673144" cy="1879748"/>
          </a:xfrm>
        </p:spPr>
        <p:txBody>
          <a:bodyPr/>
          <a:lstStyle>
            <a:lvl1pPr marL="0" indent="0">
              <a:buNone/>
              <a:defRPr sz="1422">
                <a:solidFill>
                  <a:schemeClr val="tx1"/>
                </a:solidFill>
              </a:defRPr>
            </a:lvl1pPr>
            <a:lvl2pPr marL="270891" indent="0">
              <a:buNone/>
              <a:defRPr sz="1185">
                <a:solidFill>
                  <a:schemeClr val="tx1">
                    <a:tint val="75000"/>
                  </a:schemeClr>
                </a:solidFill>
              </a:defRPr>
            </a:lvl2pPr>
            <a:lvl3pPr marL="54178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812673" indent="0">
              <a:buNone/>
              <a:defRPr sz="948">
                <a:solidFill>
                  <a:schemeClr val="tx1">
                    <a:tint val="75000"/>
                  </a:schemeClr>
                </a:solidFill>
              </a:defRPr>
            </a:lvl4pPr>
            <a:lvl5pPr marL="1083564" indent="0">
              <a:buNone/>
              <a:defRPr sz="948">
                <a:solidFill>
                  <a:schemeClr val="tx1">
                    <a:tint val="75000"/>
                  </a:schemeClr>
                </a:solidFill>
              </a:defRPr>
            </a:lvl5pPr>
            <a:lvl6pPr marL="1354455" indent="0">
              <a:buNone/>
              <a:defRPr sz="948">
                <a:solidFill>
                  <a:schemeClr val="tx1">
                    <a:tint val="75000"/>
                  </a:schemeClr>
                </a:solidFill>
              </a:defRPr>
            </a:lvl6pPr>
            <a:lvl7pPr marL="1625346" indent="0">
              <a:buNone/>
              <a:defRPr sz="948">
                <a:solidFill>
                  <a:schemeClr val="tx1">
                    <a:tint val="75000"/>
                  </a:schemeClr>
                </a:solidFill>
              </a:defRPr>
            </a:lvl7pPr>
            <a:lvl8pPr marL="1896237" indent="0">
              <a:buNone/>
              <a:defRPr sz="948">
                <a:solidFill>
                  <a:schemeClr val="tx1">
                    <a:tint val="75000"/>
                  </a:schemeClr>
                </a:solidFill>
              </a:defRPr>
            </a:lvl8pPr>
            <a:lvl9pPr marL="2167128" indent="0">
              <a:buNone/>
              <a:defRPr sz="9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9395-441F-4748-B576-CDA8982BC3E1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018A-F5E2-3F40-BA51-33B8B2433F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2497" y="2287525"/>
            <a:ext cx="2302709" cy="5452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2932" y="2287525"/>
            <a:ext cx="2302709" cy="5452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9395-441F-4748-B576-CDA8982BC3E1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018A-F5E2-3F40-BA51-33B8B2433F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03" y="457507"/>
            <a:ext cx="4673144" cy="16609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203" y="2106513"/>
            <a:ext cx="2292126" cy="1032369"/>
          </a:xfrm>
        </p:spPr>
        <p:txBody>
          <a:bodyPr anchor="b"/>
          <a:lstStyle>
            <a:lvl1pPr marL="0" indent="0">
              <a:buNone/>
              <a:defRPr sz="1422" b="1"/>
            </a:lvl1pPr>
            <a:lvl2pPr marL="270891" indent="0">
              <a:buNone/>
              <a:defRPr sz="1185" b="1"/>
            </a:lvl2pPr>
            <a:lvl3pPr marL="541782" indent="0">
              <a:buNone/>
              <a:defRPr sz="1067" b="1"/>
            </a:lvl3pPr>
            <a:lvl4pPr marL="812673" indent="0">
              <a:buNone/>
              <a:defRPr sz="948" b="1"/>
            </a:lvl4pPr>
            <a:lvl5pPr marL="1083564" indent="0">
              <a:buNone/>
              <a:defRPr sz="948" b="1"/>
            </a:lvl5pPr>
            <a:lvl6pPr marL="1354455" indent="0">
              <a:buNone/>
              <a:defRPr sz="948" b="1"/>
            </a:lvl6pPr>
            <a:lvl7pPr marL="1625346" indent="0">
              <a:buNone/>
              <a:defRPr sz="948" b="1"/>
            </a:lvl7pPr>
            <a:lvl8pPr marL="1896237" indent="0">
              <a:buNone/>
              <a:defRPr sz="948" b="1"/>
            </a:lvl8pPr>
            <a:lvl9pPr marL="2167128" indent="0">
              <a:buNone/>
              <a:defRPr sz="94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203" y="3138882"/>
            <a:ext cx="2292126" cy="46168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42933" y="2106513"/>
            <a:ext cx="2303414" cy="1032369"/>
          </a:xfrm>
        </p:spPr>
        <p:txBody>
          <a:bodyPr anchor="b"/>
          <a:lstStyle>
            <a:lvl1pPr marL="0" indent="0">
              <a:buNone/>
              <a:defRPr sz="1422" b="1"/>
            </a:lvl1pPr>
            <a:lvl2pPr marL="270891" indent="0">
              <a:buNone/>
              <a:defRPr sz="1185" b="1"/>
            </a:lvl2pPr>
            <a:lvl3pPr marL="541782" indent="0">
              <a:buNone/>
              <a:defRPr sz="1067" b="1"/>
            </a:lvl3pPr>
            <a:lvl4pPr marL="812673" indent="0">
              <a:buNone/>
              <a:defRPr sz="948" b="1"/>
            </a:lvl4pPr>
            <a:lvl5pPr marL="1083564" indent="0">
              <a:buNone/>
              <a:defRPr sz="948" b="1"/>
            </a:lvl5pPr>
            <a:lvl6pPr marL="1354455" indent="0">
              <a:buNone/>
              <a:defRPr sz="948" b="1"/>
            </a:lvl6pPr>
            <a:lvl7pPr marL="1625346" indent="0">
              <a:buNone/>
              <a:defRPr sz="948" b="1"/>
            </a:lvl7pPr>
            <a:lvl8pPr marL="1896237" indent="0">
              <a:buNone/>
              <a:defRPr sz="948" b="1"/>
            </a:lvl8pPr>
            <a:lvl9pPr marL="2167128" indent="0">
              <a:buNone/>
              <a:defRPr sz="94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42933" y="3138882"/>
            <a:ext cx="2303414" cy="46168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9395-441F-4748-B576-CDA8982BC3E1}" type="datetimeFigureOut">
              <a:rPr lang="en-US" smtClean="0"/>
              <a:t>1/22/18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018A-F5E2-3F40-BA51-33B8B2433F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9395-441F-4748-B576-CDA8982BC3E1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018A-F5E2-3F40-BA51-33B8B2433F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9395-441F-4748-B576-CDA8982BC3E1}" type="datetimeFigureOut">
              <a:rPr lang="en-US" smtClean="0"/>
              <a:t>1/22/18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018A-F5E2-3F40-BA51-33B8B2433F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02" y="572876"/>
            <a:ext cx="1747491" cy="2005066"/>
          </a:xfrm>
        </p:spPr>
        <p:txBody>
          <a:bodyPr anchor="b"/>
          <a:lstStyle>
            <a:lvl1pPr>
              <a:defRPr sz="189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3415" y="1237254"/>
            <a:ext cx="2742932" cy="6106698"/>
          </a:xfrm>
        </p:spPr>
        <p:txBody>
          <a:bodyPr/>
          <a:lstStyle>
            <a:lvl1pPr>
              <a:defRPr sz="1896"/>
            </a:lvl1pPr>
            <a:lvl2pPr>
              <a:defRPr sz="1659"/>
            </a:lvl2pPr>
            <a:lvl3pPr>
              <a:defRPr sz="1422"/>
            </a:lvl3pPr>
            <a:lvl4pPr>
              <a:defRPr sz="1185"/>
            </a:lvl4pPr>
            <a:lvl5pPr>
              <a:defRPr sz="1185"/>
            </a:lvl5pPr>
            <a:lvl6pPr>
              <a:defRPr sz="1185"/>
            </a:lvl6pPr>
            <a:lvl7pPr>
              <a:defRPr sz="1185"/>
            </a:lvl7pPr>
            <a:lvl8pPr>
              <a:defRPr sz="1185"/>
            </a:lvl8pPr>
            <a:lvl9pPr>
              <a:defRPr sz="118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3202" y="2577942"/>
            <a:ext cx="1747491" cy="4775955"/>
          </a:xfrm>
        </p:spPr>
        <p:txBody>
          <a:bodyPr/>
          <a:lstStyle>
            <a:lvl1pPr marL="0" indent="0">
              <a:buNone/>
              <a:defRPr sz="948"/>
            </a:lvl1pPr>
            <a:lvl2pPr marL="270891" indent="0">
              <a:buNone/>
              <a:defRPr sz="830"/>
            </a:lvl2pPr>
            <a:lvl3pPr marL="541782" indent="0">
              <a:buNone/>
              <a:defRPr sz="711"/>
            </a:lvl3pPr>
            <a:lvl4pPr marL="812673" indent="0">
              <a:buNone/>
              <a:defRPr sz="593"/>
            </a:lvl4pPr>
            <a:lvl5pPr marL="1083564" indent="0">
              <a:buNone/>
              <a:defRPr sz="593"/>
            </a:lvl5pPr>
            <a:lvl6pPr marL="1354455" indent="0">
              <a:buNone/>
              <a:defRPr sz="593"/>
            </a:lvl6pPr>
            <a:lvl7pPr marL="1625346" indent="0">
              <a:buNone/>
              <a:defRPr sz="593"/>
            </a:lvl7pPr>
            <a:lvl8pPr marL="1896237" indent="0">
              <a:buNone/>
              <a:defRPr sz="593"/>
            </a:lvl8pPr>
            <a:lvl9pPr marL="2167128" indent="0">
              <a:buNone/>
              <a:defRPr sz="59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9395-441F-4748-B576-CDA8982BC3E1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018A-F5E2-3F40-BA51-33B8B2433F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02" y="572876"/>
            <a:ext cx="1747491" cy="2005066"/>
          </a:xfrm>
        </p:spPr>
        <p:txBody>
          <a:bodyPr anchor="b"/>
          <a:lstStyle>
            <a:lvl1pPr>
              <a:defRPr sz="189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03415" y="1237254"/>
            <a:ext cx="2742932" cy="6106698"/>
          </a:xfrm>
        </p:spPr>
        <p:txBody>
          <a:bodyPr anchor="t"/>
          <a:lstStyle>
            <a:lvl1pPr marL="0" indent="0">
              <a:buNone/>
              <a:defRPr sz="1896"/>
            </a:lvl1pPr>
            <a:lvl2pPr marL="270891" indent="0">
              <a:buNone/>
              <a:defRPr sz="1659"/>
            </a:lvl2pPr>
            <a:lvl3pPr marL="541782" indent="0">
              <a:buNone/>
              <a:defRPr sz="1422"/>
            </a:lvl3pPr>
            <a:lvl4pPr marL="812673" indent="0">
              <a:buNone/>
              <a:defRPr sz="1185"/>
            </a:lvl4pPr>
            <a:lvl5pPr marL="1083564" indent="0">
              <a:buNone/>
              <a:defRPr sz="1185"/>
            </a:lvl5pPr>
            <a:lvl6pPr marL="1354455" indent="0">
              <a:buNone/>
              <a:defRPr sz="1185"/>
            </a:lvl6pPr>
            <a:lvl7pPr marL="1625346" indent="0">
              <a:buNone/>
              <a:defRPr sz="1185"/>
            </a:lvl7pPr>
            <a:lvl8pPr marL="1896237" indent="0">
              <a:buNone/>
              <a:defRPr sz="1185"/>
            </a:lvl8pPr>
            <a:lvl9pPr marL="2167128" indent="0">
              <a:buNone/>
              <a:defRPr sz="118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3202" y="2577942"/>
            <a:ext cx="1747491" cy="4775955"/>
          </a:xfrm>
        </p:spPr>
        <p:txBody>
          <a:bodyPr/>
          <a:lstStyle>
            <a:lvl1pPr marL="0" indent="0">
              <a:buNone/>
              <a:defRPr sz="948"/>
            </a:lvl1pPr>
            <a:lvl2pPr marL="270891" indent="0">
              <a:buNone/>
              <a:defRPr sz="830"/>
            </a:lvl2pPr>
            <a:lvl3pPr marL="541782" indent="0">
              <a:buNone/>
              <a:defRPr sz="711"/>
            </a:lvl3pPr>
            <a:lvl4pPr marL="812673" indent="0">
              <a:buNone/>
              <a:defRPr sz="593"/>
            </a:lvl4pPr>
            <a:lvl5pPr marL="1083564" indent="0">
              <a:buNone/>
              <a:defRPr sz="593"/>
            </a:lvl5pPr>
            <a:lvl6pPr marL="1354455" indent="0">
              <a:buNone/>
              <a:defRPr sz="593"/>
            </a:lvl6pPr>
            <a:lvl7pPr marL="1625346" indent="0">
              <a:buNone/>
              <a:defRPr sz="593"/>
            </a:lvl7pPr>
            <a:lvl8pPr marL="1896237" indent="0">
              <a:buNone/>
              <a:defRPr sz="593"/>
            </a:lvl8pPr>
            <a:lvl9pPr marL="2167128" indent="0">
              <a:buNone/>
              <a:defRPr sz="59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9395-441F-4748-B576-CDA8982BC3E1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018A-F5E2-3F40-BA51-33B8B2433F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2497" y="457507"/>
            <a:ext cx="4673144" cy="1660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497" y="2287525"/>
            <a:ext cx="4673144" cy="5452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2497" y="7964568"/>
            <a:ext cx="1219081" cy="457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B9395-441F-4748-B576-CDA8982BC3E1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94758" y="7964568"/>
            <a:ext cx="1828622" cy="457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26560" y="7964568"/>
            <a:ext cx="1219081" cy="457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6018A-F5E2-3F40-BA51-33B8B243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1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41782" rtl="0" eaLnBrk="1" latinLnBrk="0" hangingPunct="1">
        <a:lnSpc>
          <a:spcPct val="90000"/>
        </a:lnSpc>
        <a:spcBef>
          <a:spcPct val="0"/>
        </a:spcBef>
        <a:buNone/>
        <a:defRPr sz="26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446" indent="-135446" algn="l" defTabSz="541782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1659" kern="1200">
          <a:solidFill>
            <a:schemeClr val="tx1"/>
          </a:solidFill>
          <a:latin typeface="+mn-lt"/>
          <a:ea typeface="+mn-ea"/>
          <a:cs typeface="+mn-cs"/>
        </a:defRPr>
      </a:lvl1pPr>
      <a:lvl2pPr marL="406337" indent="-135446" algn="l" defTabSz="541782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2pPr>
      <a:lvl3pPr marL="677228" indent="-135446" algn="l" defTabSz="541782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185" kern="1200">
          <a:solidFill>
            <a:schemeClr val="tx1"/>
          </a:solidFill>
          <a:latin typeface="+mn-lt"/>
          <a:ea typeface="+mn-ea"/>
          <a:cs typeface="+mn-cs"/>
        </a:defRPr>
      </a:lvl3pPr>
      <a:lvl4pPr marL="948119" indent="-135446" algn="l" defTabSz="541782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4pPr>
      <a:lvl5pPr marL="1219010" indent="-135446" algn="l" defTabSz="541782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5pPr>
      <a:lvl6pPr marL="1489901" indent="-135446" algn="l" defTabSz="541782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6pPr>
      <a:lvl7pPr marL="1760792" indent="-135446" algn="l" defTabSz="541782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7pPr>
      <a:lvl8pPr marL="2031683" indent="-135446" algn="l" defTabSz="541782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8pPr>
      <a:lvl9pPr marL="2302574" indent="-135446" algn="l" defTabSz="541782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1782" rtl="0" eaLnBrk="1" latinLnBrk="0" hangingPunct="1">
        <a:defRPr sz="1067" kern="1200">
          <a:solidFill>
            <a:schemeClr val="tx1"/>
          </a:solidFill>
          <a:latin typeface="+mn-lt"/>
          <a:ea typeface="+mn-ea"/>
          <a:cs typeface="+mn-cs"/>
        </a:defRPr>
      </a:lvl1pPr>
      <a:lvl2pPr marL="270891" algn="l" defTabSz="541782" rtl="0" eaLnBrk="1" latinLnBrk="0" hangingPunct="1">
        <a:defRPr sz="1067" kern="1200">
          <a:solidFill>
            <a:schemeClr val="tx1"/>
          </a:solidFill>
          <a:latin typeface="+mn-lt"/>
          <a:ea typeface="+mn-ea"/>
          <a:cs typeface="+mn-cs"/>
        </a:defRPr>
      </a:lvl2pPr>
      <a:lvl3pPr marL="541782" algn="l" defTabSz="541782" rtl="0" eaLnBrk="1" latinLnBrk="0" hangingPunct="1"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12673" algn="l" defTabSz="541782" rtl="0" eaLnBrk="1" latinLnBrk="0" hangingPunct="1">
        <a:defRPr sz="1067" kern="1200">
          <a:solidFill>
            <a:schemeClr val="tx1"/>
          </a:solidFill>
          <a:latin typeface="+mn-lt"/>
          <a:ea typeface="+mn-ea"/>
          <a:cs typeface="+mn-cs"/>
        </a:defRPr>
      </a:lvl4pPr>
      <a:lvl5pPr marL="1083564" algn="l" defTabSz="541782" rtl="0" eaLnBrk="1" latinLnBrk="0" hangingPunct="1">
        <a:defRPr sz="1067" kern="1200">
          <a:solidFill>
            <a:schemeClr val="tx1"/>
          </a:solidFill>
          <a:latin typeface="+mn-lt"/>
          <a:ea typeface="+mn-ea"/>
          <a:cs typeface="+mn-cs"/>
        </a:defRPr>
      </a:lvl5pPr>
      <a:lvl6pPr marL="1354455" algn="l" defTabSz="541782" rtl="0" eaLnBrk="1" latinLnBrk="0" hangingPunct="1">
        <a:defRPr sz="1067" kern="1200">
          <a:solidFill>
            <a:schemeClr val="tx1"/>
          </a:solidFill>
          <a:latin typeface="+mn-lt"/>
          <a:ea typeface="+mn-ea"/>
          <a:cs typeface="+mn-cs"/>
        </a:defRPr>
      </a:lvl6pPr>
      <a:lvl7pPr marL="1625346" algn="l" defTabSz="541782" rtl="0" eaLnBrk="1" latinLnBrk="0" hangingPunct="1">
        <a:defRPr sz="1067" kern="1200">
          <a:solidFill>
            <a:schemeClr val="tx1"/>
          </a:solidFill>
          <a:latin typeface="+mn-lt"/>
          <a:ea typeface="+mn-ea"/>
          <a:cs typeface="+mn-cs"/>
        </a:defRPr>
      </a:lvl7pPr>
      <a:lvl8pPr marL="1896237" algn="l" defTabSz="541782" rtl="0" eaLnBrk="1" latinLnBrk="0" hangingPunct="1">
        <a:defRPr sz="1067" kern="1200">
          <a:solidFill>
            <a:schemeClr val="tx1"/>
          </a:solidFill>
          <a:latin typeface="+mn-lt"/>
          <a:ea typeface="+mn-ea"/>
          <a:cs typeface="+mn-cs"/>
        </a:defRPr>
      </a:lvl8pPr>
      <a:lvl9pPr marL="2167128" algn="l" defTabSz="541782" rtl="0" eaLnBrk="1" latinLnBrk="0" hangingPunct="1">
        <a:defRPr sz="10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/>
          <p:nvPr/>
        </p:nvCxnSpPr>
        <p:spPr>
          <a:xfrm>
            <a:off x="628242" y="2489817"/>
            <a:ext cx="0" cy="301310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301637"/>
              </p:ext>
            </p:extLst>
          </p:nvPr>
        </p:nvGraphicFramePr>
        <p:xfrm>
          <a:off x="432024" y="358062"/>
          <a:ext cx="3200672" cy="370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84"/>
                <a:gridCol w="400084"/>
                <a:gridCol w="400084"/>
                <a:gridCol w="400084"/>
                <a:gridCol w="400084"/>
                <a:gridCol w="400084"/>
                <a:gridCol w="400084"/>
                <a:gridCol w="400084"/>
              </a:tblGrid>
              <a:tr h="370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175911"/>
              </p:ext>
            </p:extLst>
          </p:nvPr>
        </p:nvGraphicFramePr>
        <p:xfrm>
          <a:off x="432024" y="7879768"/>
          <a:ext cx="3200672" cy="370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84"/>
                <a:gridCol w="400084"/>
                <a:gridCol w="400084"/>
                <a:gridCol w="400084"/>
                <a:gridCol w="400084"/>
                <a:gridCol w="400084"/>
                <a:gridCol w="400084"/>
                <a:gridCol w="400084"/>
              </a:tblGrid>
              <a:tr h="370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375687"/>
              </p:ext>
            </p:extLst>
          </p:nvPr>
        </p:nvGraphicFramePr>
        <p:xfrm>
          <a:off x="432024" y="7250136"/>
          <a:ext cx="3200672" cy="370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84"/>
                <a:gridCol w="400084"/>
                <a:gridCol w="400084"/>
                <a:gridCol w="400084"/>
                <a:gridCol w="400084"/>
                <a:gridCol w="400084"/>
                <a:gridCol w="400084"/>
                <a:gridCol w="400084"/>
              </a:tblGrid>
              <a:tr h="370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54132"/>
              </p:ext>
            </p:extLst>
          </p:nvPr>
        </p:nvGraphicFramePr>
        <p:xfrm>
          <a:off x="432024" y="5502907"/>
          <a:ext cx="320067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084"/>
                <a:gridCol w="400084"/>
                <a:gridCol w="400084"/>
                <a:gridCol w="400084"/>
                <a:gridCol w="400084"/>
                <a:gridCol w="400084"/>
                <a:gridCol w="400084"/>
                <a:gridCol w="4000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3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0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3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.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.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0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0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0</a:t>
                      </a:r>
                      <a:endParaRPr lang="en-US" sz="13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3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1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3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.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.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0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1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1</a:t>
                      </a:r>
                      <a:endParaRPr lang="en-US" sz="13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3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0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3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.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.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1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0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0</a:t>
                      </a:r>
                      <a:endParaRPr lang="en-US" sz="13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3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0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3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.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.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0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0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0</a:t>
                      </a:r>
                      <a:endParaRPr lang="en-US" sz="13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635765"/>
              </p:ext>
            </p:extLst>
          </p:nvPr>
        </p:nvGraphicFramePr>
        <p:xfrm>
          <a:off x="432024" y="1006446"/>
          <a:ext cx="320067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084"/>
                <a:gridCol w="400084"/>
                <a:gridCol w="400084"/>
                <a:gridCol w="400084"/>
                <a:gridCol w="400084"/>
                <a:gridCol w="400084"/>
                <a:gridCol w="400084"/>
                <a:gridCol w="4000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3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0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3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.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.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0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0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0</a:t>
                      </a:r>
                      <a:endParaRPr lang="en-US" sz="13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3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1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3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.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.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0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1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1</a:t>
                      </a:r>
                      <a:endParaRPr lang="en-US" sz="13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3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0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3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.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.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1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0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0</a:t>
                      </a:r>
                      <a:endParaRPr lang="en-US" sz="13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3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0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3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.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.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0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0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0</a:t>
                      </a:r>
                      <a:endParaRPr lang="en-US" sz="13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1419270" y="2489817"/>
            <a:ext cx="0" cy="301310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864322"/>
              </p:ext>
            </p:extLst>
          </p:nvPr>
        </p:nvGraphicFramePr>
        <p:xfrm>
          <a:off x="432024" y="3254676"/>
          <a:ext cx="320067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084"/>
                <a:gridCol w="400084"/>
                <a:gridCol w="400084"/>
                <a:gridCol w="400084"/>
                <a:gridCol w="400084"/>
                <a:gridCol w="400084"/>
                <a:gridCol w="400084"/>
                <a:gridCol w="4000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3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0</a:t>
                      </a:r>
                      <a:endParaRPr lang="en-US" sz="1300" b="1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3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.</a:t>
                      </a:r>
                      <a:endParaRPr lang="en-US" sz="1300" b="1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.</a:t>
                      </a:r>
                      <a:endParaRPr lang="en-US" sz="1300" b="1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0</a:t>
                      </a:r>
                      <a:endParaRPr lang="en-US" sz="1300" b="1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0</a:t>
                      </a:r>
                      <a:endParaRPr lang="en-US" sz="1300" b="1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0</a:t>
                      </a:r>
                      <a:endParaRPr lang="en-US" sz="1300" b="1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3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1</a:t>
                      </a:r>
                      <a:endParaRPr lang="en-US" sz="13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3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.</a:t>
                      </a:r>
                      <a:endParaRPr lang="en-US" sz="13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.</a:t>
                      </a:r>
                      <a:endParaRPr lang="en-US" sz="13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0</a:t>
                      </a:r>
                      <a:endParaRPr lang="en-US" sz="13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1</a:t>
                      </a:r>
                      <a:endParaRPr lang="en-US" sz="13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1</a:t>
                      </a:r>
                      <a:endParaRPr lang="en-US" sz="1300" b="1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3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0</a:t>
                      </a:r>
                      <a:endParaRPr lang="en-US" sz="13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3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.</a:t>
                      </a:r>
                      <a:endParaRPr lang="en-US" sz="13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.</a:t>
                      </a:r>
                      <a:endParaRPr lang="en-US" sz="13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1</a:t>
                      </a:r>
                      <a:endParaRPr lang="en-US" sz="13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0</a:t>
                      </a:r>
                      <a:endParaRPr lang="en-US" sz="13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0</a:t>
                      </a:r>
                      <a:endParaRPr lang="en-US" sz="1300" b="1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3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0</a:t>
                      </a:r>
                      <a:endParaRPr lang="en-US" sz="1300" b="1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3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.</a:t>
                      </a:r>
                      <a:endParaRPr lang="en-US" sz="1300" b="1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.</a:t>
                      </a:r>
                      <a:endParaRPr lang="en-US" sz="1300" b="1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0</a:t>
                      </a:r>
                      <a:endParaRPr lang="en-US" sz="1300" b="1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0</a:t>
                      </a:r>
                      <a:endParaRPr lang="en-US" sz="1300" b="1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 smtClean="0"/>
                        <a:t>0</a:t>
                      </a:r>
                      <a:endParaRPr lang="en-US" sz="1300" b="1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799610" y="406745"/>
            <a:ext cx="137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/>
              <a:t>Target</a:t>
            </a:r>
            <a:r>
              <a:rPr lang="zh-CN" altLang="en-US" sz="1800" dirty="0"/>
              <a:t> </a:t>
            </a:r>
            <a:r>
              <a:rPr lang="en-US" altLang="zh-CN" sz="1800" dirty="0"/>
              <a:t>DNA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3799618" y="7894423"/>
            <a:ext cx="137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/>
              <a:t>guide</a:t>
            </a:r>
            <a:r>
              <a:rPr lang="zh-CN" altLang="en-US" sz="1800" dirty="0"/>
              <a:t> </a:t>
            </a:r>
            <a:r>
              <a:rPr lang="en-US" altLang="zh-CN" sz="1800" dirty="0"/>
              <a:t>RNA</a:t>
            </a:r>
            <a:endParaRPr lang="en-US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3766507" y="7129554"/>
            <a:ext cx="171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/>
              <a:t>Complementary</a:t>
            </a:r>
          </a:p>
          <a:p>
            <a:pPr algn="ctr"/>
            <a:r>
              <a:rPr lang="en-US" altLang="zh-CN" sz="1800" dirty="0"/>
              <a:t>guide</a:t>
            </a:r>
            <a:r>
              <a:rPr lang="zh-CN" altLang="en-US" sz="1800" dirty="0"/>
              <a:t> </a:t>
            </a:r>
            <a:r>
              <a:rPr lang="en-US" altLang="zh-CN" sz="1800" dirty="0"/>
              <a:t>RNA</a:t>
            </a:r>
            <a:endParaRPr lang="en-US" sz="18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85096" y="2872250"/>
            <a:ext cx="29026" cy="224822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99615" y="3396200"/>
            <a:ext cx="1378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/>
              <a:t>XOR</a:t>
            </a:r>
            <a:r>
              <a:rPr lang="zh-CN" altLang="en-US" sz="1800" dirty="0"/>
              <a:t> </a:t>
            </a:r>
            <a:r>
              <a:rPr lang="en-US" altLang="zh-CN" sz="1800" dirty="0"/>
              <a:t>operation</a:t>
            </a:r>
          </a:p>
          <a:p>
            <a:pPr algn="ctr"/>
            <a:r>
              <a:rPr lang="en-US" altLang="zh-CN" sz="1800" dirty="0"/>
              <a:t>on</a:t>
            </a:r>
          </a:p>
          <a:p>
            <a:pPr algn="ctr"/>
            <a:r>
              <a:rPr lang="en-US" altLang="zh-CN" sz="1800" dirty="0"/>
              <a:t>Mismatches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99615" y="1554109"/>
            <a:ext cx="1378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/>
              <a:t>One-hot</a:t>
            </a:r>
          </a:p>
          <a:p>
            <a:pPr algn="ctr"/>
            <a:r>
              <a:rPr lang="en-US" altLang="zh-CN" sz="1800" dirty="0"/>
              <a:t>Code</a:t>
            </a:r>
            <a:endParaRPr lang="en-US" sz="1800" dirty="0"/>
          </a:p>
        </p:txBody>
      </p:sp>
      <p:sp>
        <p:nvSpPr>
          <p:cNvPr id="20" name="TextBox 19"/>
          <p:cNvSpPr txBox="1"/>
          <p:nvPr/>
        </p:nvSpPr>
        <p:spPr>
          <a:xfrm>
            <a:off x="3799617" y="6028122"/>
            <a:ext cx="1378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/>
              <a:t>One-hot</a:t>
            </a:r>
          </a:p>
          <a:p>
            <a:pPr algn="ctr"/>
            <a:r>
              <a:rPr lang="en-US" altLang="zh-CN" sz="1800" dirty="0"/>
              <a:t>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05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135</Words>
  <Application>Microsoft Macintosh PowerPoint</Application>
  <PresentationFormat>Custom</PresentationFormat>
  <Paragraphs>131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等线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2018-01-22T08:56:02Z</dcterms:created>
  <dcterms:modified xsi:type="dcterms:W3CDTF">2018-01-22T10:59:47Z</dcterms:modified>
</cp:coreProperties>
</file>