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2" r:id="rId7"/>
    <p:sldId id="264" r:id="rId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p:scale>
          <a:sx n="70" d="100"/>
          <a:sy n="70" d="100"/>
        </p:scale>
        <p:origin x="73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62849-1D56-4E3F-B424-36AA652E14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246D1AB0-BC2E-4BF6-8499-E1491D4057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378B799B-0C58-4147-9BE3-1F4AAE1785BC}"/>
              </a:ext>
            </a:extLst>
          </p:cNvPr>
          <p:cNvSpPr>
            <a:spLocks noGrp="1"/>
          </p:cNvSpPr>
          <p:nvPr>
            <p:ph type="dt" sz="half" idx="10"/>
          </p:nvPr>
        </p:nvSpPr>
        <p:spPr/>
        <p:txBody>
          <a:bodyPr/>
          <a:lstStyle/>
          <a:p>
            <a:fld id="{28E7F674-603F-41F3-934F-DEBA0B6F74B4}" type="datetimeFigureOut">
              <a:rPr lang="it-IT" smtClean="0"/>
              <a:t>26/03/2021</a:t>
            </a:fld>
            <a:endParaRPr lang="it-IT"/>
          </a:p>
        </p:txBody>
      </p:sp>
      <p:sp>
        <p:nvSpPr>
          <p:cNvPr id="5" name="Footer Placeholder 4">
            <a:extLst>
              <a:ext uri="{FF2B5EF4-FFF2-40B4-BE49-F238E27FC236}">
                <a16:creationId xmlns:a16="http://schemas.microsoft.com/office/drawing/2014/main" id="{2AD154FE-8D1A-4507-B6EE-EA162318D18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02EF4322-D0EF-4346-B0A6-2810C3C1BE8C}"/>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73281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4DB8-0F89-45F5-A955-442A278E6F11}"/>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E392242C-695E-476A-84E1-0BEFEDDF93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23AD3ADC-1A5E-47FF-A57D-0DAE783B2F27}"/>
              </a:ext>
            </a:extLst>
          </p:cNvPr>
          <p:cNvSpPr>
            <a:spLocks noGrp="1"/>
          </p:cNvSpPr>
          <p:nvPr>
            <p:ph type="dt" sz="half" idx="10"/>
          </p:nvPr>
        </p:nvSpPr>
        <p:spPr/>
        <p:txBody>
          <a:bodyPr/>
          <a:lstStyle/>
          <a:p>
            <a:fld id="{28E7F674-603F-41F3-934F-DEBA0B6F74B4}" type="datetimeFigureOut">
              <a:rPr lang="it-IT" smtClean="0"/>
              <a:t>26/03/2021</a:t>
            </a:fld>
            <a:endParaRPr lang="it-IT"/>
          </a:p>
        </p:txBody>
      </p:sp>
      <p:sp>
        <p:nvSpPr>
          <p:cNvPr id="5" name="Footer Placeholder 4">
            <a:extLst>
              <a:ext uri="{FF2B5EF4-FFF2-40B4-BE49-F238E27FC236}">
                <a16:creationId xmlns:a16="http://schemas.microsoft.com/office/drawing/2014/main" id="{AC0DBE0C-1EFE-4AE1-86AA-6496BAE2AED6}"/>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B460955C-DB5E-4440-B065-20D1391E0495}"/>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19179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26834D-A2AF-4AA3-839D-B5D247BF4B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407ABC6A-A050-42D7-9E6E-F135C2AB9F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6ECB3E1D-BB52-4C67-81F2-AA3F7FD0FB43}"/>
              </a:ext>
            </a:extLst>
          </p:cNvPr>
          <p:cNvSpPr>
            <a:spLocks noGrp="1"/>
          </p:cNvSpPr>
          <p:nvPr>
            <p:ph type="dt" sz="half" idx="10"/>
          </p:nvPr>
        </p:nvSpPr>
        <p:spPr/>
        <p:txBody>
          <a:bodyPr/>
          <a:lstStyle/>
          <a:p>
            <a:fld id="{28E7F674-603F-41F3-934F-DEBA0B6F74B4}" type="datetimeFigureOut">
              <a:rPr lang="it-IT" smtClean="0"/>
              <a:t>26/03/2021</a:t>
            </a:fld>
            <a:endParaRPr lang="it-IT"/>
          </a:p>
        </p:txBody>
      </p:sp>
      <p:sp>
        <p:nvSpPr>
          <p:cNvPr id="5" name="Footer Placeholder 4">
            <a:extLst>
              <a:ext uri="{FF2B5EF4-FFF2-40B4-BE49-F238E27FC236}">
                <a16:creationId xmlns:a16="http://schemas.microsoft.com/office/drawing/2014/main" id="{08F5E45C-BED0-4BC1-B649-B1C457723A6C}"/>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38CE814-C169-4C37-BF43-4123FB50BA55}"/>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804738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AA30-216E-4EA6-9C9D-F55F7D5831F7}"/>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F7B21DA1-A3F4-4D9B-96F7-A2D95CBF09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4B12B5BE-5680-4A10-9E9E-66A9CB6A813C}"/>
              </a:ext>
            </a:extLst>
          </p:cNvPr>
          <p:cNvSpPr>
            <a:spLocks noGrp="1"/>
          </p:cNvSpPr>
          <p:nvPr>
            <p:ph type="dt" sz="half" idx="10"/>
          </p:nvPr>
        </p:nvSpPr>
        <p:spPr/>
        <p:txBody>
          <a:bodyPr/>
          <a:lstStyle/>
          <a:p>
            <a:fld id="{28E7F674-603F-41F3-934F-DEBA0B6F74B4}" type="datetimeFigureOut">
              <a:rPr lang="it-IT" smtClean="0"/>
              <a:t>26/03/2021</a:t>
            </a:fld>
            <a:endParaRPr lang="it-IT"/>
          </a:p>
        </p:txBody>
      </p:sp>
      <p:sp>
        <p:nvSpPr>
          <p:cNvPr id="5" name="Footer Placeholder 4">
            <a:extLst>
              <a:ext uri="{FF2B5EF4-FFF2-40B4-BE49-F238E27FC236}">
                <a16:creationId xmlns:a16="http://schemas.microsoft.com/office/drawing/2014/main" id="{FD1D40A2-B708-4C2A-9207-7A496A2BC935}"/>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C23FFD8-BACB-4379-AB05-E0C79E03B75A}"/>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642634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B8A3A-AA28-4462-8325-0A63D8BAE5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58EDA71D-C4D3-4543-B1B4-7A004AA943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F2C75B-2B0F-4F2D-A73C-597FF52FB7D7}"/>
              </a:ext>
            </a:extLst>
          </p:cNvPr>
          <p:cNvSpPr>
            <a:spLocks noGrp="1"/>
          </p:cNvSpPr>
          <p:nvPr>
            <p:ph type="dt" sz="half" idx="10"/>
          </p:nvPr>
        </p:nvSpPr>
        <p:spPr/>
        <p:txBody>
          <a:bodyPr/>
          <a:lstStyle/>
          <a:p>
            <a:fld id="{28E7F674-603F-41F3-934F-DEBA0B6F74B4}" type="datetimeFigureOut">
              <a:rPr lang="it-IT" smtClean="0"/>
              <a:t>26/03/2021</a:t>
            </a:fld>
            <a:endParaRPr lang="it-IT"/>
          </a:p>
        </p:txBody>
      </p:sp>
      <p:sp>
        <p:nvSpPr>
          <p:cNvPr id="5" name="Footer Placeholder 4">
            <a:extLst>
              <a:ext uri="{FF2B5EF4-FFF2-40B4-BE49-F238E27FC236}">
                <a16:creationId xmlns:a16="http://schemas.microsoft.com/office/drawing/2014/main" id="{60B33E92-A6DD-48A6-824B-4F05F25C648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51BA1672-79DD-4AF6-A937-4EA2DAA41F98}"/>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72718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4B3C-F125-41C3-9C5C-256D9BC64C8D}"/>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26BF22B7-C06A-4174-B843-90B2B2B71C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437DC3E7-ED1B-48F2-9A65-FA6C5725FC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706EDEF3-B910-4185-A223-638B3AB21FDE}"/>
              </a:ext>
            </a:extLst>
          </p:cNvPr>
          <p:cNvSpPr>
            <a:spLocks noGrp="1"/>
          </p:cNvSpPr>
          <p:nvPr>
            <p:ph type="dt" sz="half" idx="10"/>
          </p:nvPr>
        </p:nvSpPr>
        <p:spPr/>
        <p:txBody>
          <a:bodyPr/>
          <a:lstStyle/>
          <a:p>
            <a:fld id="{28E7F674-603F-41F3-934F-DEBA0B6F74B4}" type="datetimeFigureOut">
              <a:rPr lang="it-IT" smtClean="0"/>
              <a:t>26/03/2021</a:t>
            </a:fld>
            <a:endParaRPr lang="it-IT"/>
          </a:p>
        </p:txBody>
      </p:sp>
      <p:sp>
        <p:nvSpPr>
          <p:cNvPr id="6" name="Footer Placeholder 5">
            <a:extLst>
              <a:ext uri="{FF2B5EF4-FFF2-40B4-BE49-F238E27FC236}">
                <a16:creationId xmlns:a16="http://schemas.microsoft.com/office/drawing/2014/main" id="{82E271DA-9523-408F-B8AA-13259E04DA61}"/>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87BE5C2-AF7D-4125-A9FB-C1BBF250507F}"/>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771678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EEEBA-26B6-44C7-A31D-32E2386B85A1}"/>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AF43212D-2FFB-4285-ACAA-E7611FCF64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603C80-76F9-4898-A860-3761445A3C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93E9C9FB-7ED5-45CF-931D-C52921A637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4637D1-E1F8-425D-B618-6A7B7EDB89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06330655-5C85-4C6D-B696-96E6FECEA783}"/>
              </a:ext>
            </a:extLst>
          </p:cNvPr>
          <p:cNvSpPr>
            <a:spLocks noGrp="1"/>
          </p:cNvSpPr>
          <p:nvPr>
            <p:ph type="dt" sz="half" idx="10"/>
          </p:nvPr>
        </p:nvSpPr>
        <p:spPr/>
        <p:txBody>
          <a:bodyPr/>
          <a:lstStyle/>
          <a:p>
            <a:fld id="{28E7F674-603F-41F3-934F-DEBA0B6F74B4}" type="datetimeFigureOut">
              <a:rPr lang="it-IT" smtClean="0"/>
              <a:t>26/03/2021</a:t>
            </a:fld>
            <a:endParaRPr lang="it-IT"/>
          </a:p>
        </p:txBody>
      </p:sp>
      <p:sp>
        <p:nvSpPr>
          <p:cNvPr id="8" name="Footer Placeholder 7">
            <a:extLst>
              <a:ext uri="{FF2B5EF4-FFF2-40B4-BE49-F238E27FC236}">
                <a16:creationId xmlns:a16="http://schemas.microsoft.com/office/drawing/2014/main" id="{33124F5F-0C5F-422B-A40E-8FDDCE4AFD05}"/>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42F1CF9D-9697-4A41-9684-FD20BB429FEC}"/>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98092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76D1-A85B-4F77-A864-C81D19DAA560}"/>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1B347899-03F5-4BE6-A736-671DA7114A93}"/>
              </a:ext>
            </a:extLst>
          </p:cNvPr>
          <p:cNvSpPr>
            <a:spLocks noGrp="1"/>
          </p:cNvSpPr>
          <p:nvPr>
            <p:ph type="dt" sz="half" idx="10"/>
          </p:nvPr>
        </p:nvSpPr>
        <p:spPr/>
        <p:txBody>
          <a:bodyPr/>
          <a:lstStyle/>
          <a:p>
            <a:fld id="{28E7F674-603F-41F3-934F-DEBA0B6F74B4}" type="datetimeFigureOut">
              <a:rPr lang="it-IT" smtClean="0"/>
              <a:t>26/03/2021</a:t>
            </a:fld>
            <a:endParaRPr lang="it-IT"/>
          </a:p>
        </p:txBody>
      </p:sp>
      <p:sp>
        <p:nvSpPr>
          <p:cNvPr id="4" name="Footer Placeholder 3">
            <a:extLst>
              <a:ext uri="{FF2B5EF4-FFF2-40B4-BE49-F238E27FC236}">
                <a16:creationId xmlns:a16="http://schemas.microsoft.com/office/drawing/2014/main" id="{B8283762-7FBD-48EC-B73F-773D70DBF2DD}"/>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D102E592-4B71-4500-B008-0CC03293E1B8}"/>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539635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3C9BDE-B6BA-4DA6-AD8D-38EAAAB053BB}"/>
              </a:ext>
            </a:extLst>
          </p:cNvPr>
          <p:cNvSpPr>
            <a:spLocks noGrp="1"/>
          </p:cNvSpPr>
          <p:nvPr>
            <p:ph type="dt" sz="half" idx="10"/>
          </p:nvPr>
        </p:nvSpPr>
        <p:spPr/>
        <p:txBody>
          <a:bodyPr/>
          <a:lstStyle/>
          <a:p>
            <a:fld id="{28E7F674-603F-41F3-934F-DEBA0B6F74B4}" type="datetimeFigureOut">
              <a:rPr lang="it-IT" smtClean="0"/>
              <a:t>26/03/2021</a:t>
            </a:fld>
            <a:endParaRPr lang="it-IT"/>
          </a:p>
        </p:txBody>
      </p:sp>
      <p:sp>
        <p:nvSpPr>
          <p:cNvPr id="3" name="Footer Placeholder 2">
            <a:extLst>
              <a:ext uri="{FF2B5EF4-FFF2-40B4-BE49-F238E27FC236}">
                <a16:creationId xmlns:a16="http://schemas.microsoft.com/office/drawing/2014/main" id="{D470C4ED-6C1E-4932-824A-8F1BEB77379E}"/>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8BB45D4A-67B6-484F-B900-C59615639A41}"/>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1800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EB7B-9E48-4E0C-87F8-609B1DF305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2BD64388-674C-41C8-94D1-6BBDCF16FB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7D2590E6-FC63-4989-8B3A-F9CBA2114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D144E2-64FC-4425-A927-B4AD73976272}"/>
              </a:ext>
            </a:extLst>
          </p:cNvPr>
          <p:cNvSpPr>
            <a:spLocks noGrp="1"/>
          </p:cNvSpPr>
          <p:nvPr>
            <p:ph type="dt" sz="half" idx="10"/>
          </p:nvPr>
        </p:nvSpPr>
        <p:spPr/>
        <p:txBody>
          <a:bodyPr/>
          <a:lstStyle/>
          <a:p>
            <a:fld id="{28E7F674-603F-41F3-934F-DEBA0B6F74B4}" type="datetimeFigureOut">
              <a:rPr lang="it-IT" smtClean="0"/>
              <a:t>26/03/2021</a:t>
            </a:fld>
            <a:endParaRPr lang="it-IT"/>
          </a:p>
        </p:txBody>
      </p:sp>
      <p:sp>
        <p:nvSpPr>
          <p:cNvPr id="6" name="Footer Placeholder 5">
            <a:extLst>
              <a:ext uri="{FF2B5EF4-FFF2-40B4-BE49-F238E27FC236}">
                <a16:creationId xmlns:a16="http://schemas.microsoft.com/office/drawing/2014/main" id="{CF618395-9078-497E-BE1C-3289A42B805F}"/>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F61D42C3-B537-4D57-A6F3-9A69128E5C91}"/>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424701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7397-22AE-44D1-B842-5E5525A30B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42E34A7-4EEB-4CC1-83AE-2F42938881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CF2988CE-C1CE-43DA-82F1-A868BFE505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96764E-E46A-49C3-AECF-A08B2B969287}"/>
              </a:ext>
            </a:extLst>
          </p:cNvPr>
          <p:cNvSpPr>
            <a:spLocks noGrp="1"/>
          </p:cNvSpPr>
          <p:nvPr>
            <p:ph type="dt" sz="half" idx="10"/>
          </p:nvPr>
        </p:nvSpPr>
        <p:spPr/>
        <p:txBody>
          <a:bodyPr/>
          <a:lstStyle/>
          <a:p>
            <a:fld id="{28E7F674-603F-41F3-934F-DEBA0B6F74B4}" type="datetimeFigureOut">
              <a:rPr lang="it-IT" smtClean="0"/>
              <a:t>26/03/2021</a:t>
            </a:fld>
            <a:endParaRPr lang="it-IT"/>
          </a:p>
        </p:txBody>
      </p:sp>
      <p:sp>
        <p:nvSpPr>
          <p:cNvPr id="6" name="Footer Placeholder 5">
            <a:extLst>
              <a:ext uri="{FF2B5EF4-FFF2-40B4-BE49-F238E27FC236}">
                <a16:creationId xmlns:a16="http://schemas.microsoft.com/office/drawing/2014/main" id="{D441C465-3F70-466A-8828-46E2C92C6243}"/>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251DD0EE-6868-484B-BECC-C280FAEBC6E9}"/>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017381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244619-388C-47AA-8A43-88C7430B55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6B50E9E5-845A-474E-967E-3D423E6A04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FAA34ABA-6B0A-4E7B-A298-17B799B3B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7F674-603F-41F3-934F-DEBA0B6F74B4}" type="datetimeFigureOut">
              <a:rPr lang="it-IT" smtClean="0"/>
              <a:t>26/03/2021</a:t>
            </a:fld>
            <a:endParaRPr lang="it-IT"/>
          </a:p>
        </p:txBody>
      </p:sp>
      <p:sp>
        <p:nvSpPr>
          <p:cNvPr id="5" name="Footer Placeholder 4">
            <a:extLst>
              <a:ext uri="{FF2B5EF4-FFF2-40B4-BE49-F238E27FC236}">
                <a16:creationId xmlns:a16="http://schemas.microsoft.com/office/drawing/2014/main" id="{BE3CF208-56E9-490E-8E28-15E8CA40C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05352B29-E22E-4872-82B4-110C678E06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CFF5F7-111E-4F9E-BF39-BEB89AD0CD0D}" type="slidenum">
              <a:rPr lang="it-IT" smtClean="0"/>
              <a:t>‹N›</a:t>
            </a:fld>
            <a:endParaRPr lang="it-IT"/>
          </a:p>
        </p:txBody>
      </p:sp>
    </p:spTree>
    <p:extLst>
      <p:ext uri="{BB962C8B-B14F-4D97-AF65-F5344CB8AC3E}">
        <p14:creationId xmlns:p14="http://schemas.microsoft.com/office/powerpoint/2010/main" val="4093288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F15E7B-CE22-43FE-848B-7E96012B82AE}"/>
              </a:ext>
            </a:extLst>
          </p:cNvPr>
          <p:cNvSpPr>
            <a:spLocks noGrp="1"/>
          </p:cNvSpPr>
          <p:nvPr>
            <p:ph type="ctrTitle"/>
          </p:nvPr>
        </p:nvSpPr>
        <p:spPr>
          <a:xfrm>
            <a:off x="4162567" y="818984"/>
            <a:ext cx="6714699" cy="3178689"/>
          </a:xfrm>
        </p:spPr>
        <p:txBody>
          <a:bodyPr>
            <a:normAutofit/>
          </a:bodyPr>
          <a:lstStyle/>
          <a:p>
            <a:pPr algn="l"/>
            <a:r>
              <a:rPr lang="it-IT" sz="4800">
                <a:solidFill>
                  <a:srgbClr val="FFFFFF"/>
                </a:solidFill>
              </a:rPr>
              <a:t>MHW1</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290D403-F4A2-48A1-9DCD-D7908A44BB4D}"/>
              </a:ext>
            </a:extLst>
          </p:cNvPr>
          <p:cNvSpPr>
            <a:spLocks noGrp="1"/>
          </p:cNvSpPr>
          <p:nvPr>
            <p:ph type="subTitle" idx="1"/>
          </p:nvPr>
        </p:nvSpPr>
        <p:spPr>
          <a:xfrm>
            <a:off x="4285397" y="4960961"/>
            <a:ext cx="7055893" cy="1078054"/>
          </a:xfrm>
        </p:spPr>
        <p:txBody>
          <a:bodyPr>
            <a:normAutofit fontScale="92500" lnSpcReduction="20000"/>
          </a:bodyPr>
          <a:lstStyle/>
          <a:p>
            <a:pPr algn="l"/>
            <a:r>
              <a:rPr lang="it-IT" dirty="0">
                <a:solidFill>
                  <a:srgbClr val="FFFFFF"/>
                </a:solidFill>
              </a:rPr>
              <a:t>Michael Longo</a:t>
            </a:r>
          </a:p>
          <a:p>
            <a:pPr algn="l"/>
            <a:r>
              <a:rPr lang="it-IT" dirty="0">
                <a:solidFill>
                  <a:srgbClr val="FFFFFF"/>
                </a:solidFill>
              </a:rPr>
              <a:t>O46002125</a:t>
            </a:r>
          </a:p>
          <a:p>
            <a:pPr algn="l"/>
            <a:r>
              <a:rPr lang="it-IT" dirty="0">
                <a:solidFill>
                  <a:srgbClr val="FFFFFF"/>
                </a:solidFill>
              </a:rPr>
              <a:t>26/03/2021</a:t>
            </a:r>
          </a:p>
        </p:txBody>
      </p:sp>
    </p:spTree>
    <p:extLst>
      <p:ext uri="{BB962C8B-B14F-4D97-AF65-F5344CB8AC3E}">
        <p14:creationId xmlns:p14="http://schemas.microsoft.com/office/powerpoint/2010/main" val="247400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0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par>
                                <p:cTn id="18" presetID="10" presetClass="entr" presetSubtype="0" fill="hold" grpId="0" nodeType="withEffect">
                                  <p:stCondLst>
                                    <p:cond delay="500"/>
                                  </p:stCondLst>
                                  <p:iterate>
                                    <p:tmPct val="10000"/>
                                  </p:iterate>
                                  <p:childTnLst>
                                    <p:set>
                                      <p:cBhvr>
                                        <p:cTn id="19" dur="1" fill="hold">
                                          <p:stCondLst>
                                            <p:cond delay="0"/>
                                          </p:stCondLst>
                                        </p:cTn>
                                        <p:tgtEl>
                                          <p:spTgt spid="2"/>
                                        </p:tgtEl>
                                        <p:attrNameLst>
                                          <p:attrName>style.visibility</p:attrName>
                                        </p:attrNameLst>
                                      </p:cBhvr>
                                      <p:to>
                                        <p:strVal val="visible"/>
                                      </p:to>
                                    </p:set>
                                    <p:animEffect transition="in" filter="fade">
                                      <p:cBhvr>
                                        <p:cTn id="2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199468-442B-44D8-8FB1-9E9E01386302}"/>
              </a:ext>
            </a:extLst>
          </p:cNvPr>
          <p:cNvSpPr>
            <a:spLocks noGrp="1"/>
          </p:cNvSpPr>
          <p:nvPr>
            <p:ph type="title"/>
          </p:nvPr>
        </p:nvSpPr>
        <p:spPr>
          <a:xfrm>
            <a:off x="466722" y="586855"/>
            <a:ext cx="3201366" cy="3387497"/>
          </a:xfrm>
        </p:spPr>
        <p:txBody>
          <a:bodyPr anchor="b">
            <a:normAutofit/>
          </a:bodyPr>
          <a:lstStyle/>
          <a:p>
            <a:pPr algn="r"/>
            <a:r>
              <a:rPr lang="it-IT" sz="4000">
                <a:solidFill>
                  <a:srgbClr val="FFFFFF"/>
                </a:solidFill>
              </a:rPr>
              <a:t>Descrizione del progetto</a:t>
            </a:r>
          </a:p>
        </p:txBody>
      </p:sp>
      <p:sp>
        <p:nvSpPr>
          <p:cNvPr id="7" name="Segnaposto contenuto 6">
            <a:extLst>
              <a:ext uri="{FF2B5EF4-FFF2-40B4-BE49-F238E27FC236}">
                <a16:creationId xmlns:a16="http://schemas.microsoft.com/office/drawing/2014/main" id="{72574586-A35D-4012-912C-8C53A9088458}"/>
              </a:ext>
            </a:extLst>
          </p:cNvPr>
          <p:cNvSpPr>
            <a:spLocks noGrp="1"/>
          </p:cNvSpPr>
          <p:nvPr>
            <p:ph idx="1"/>
          </p:nvPr>
        </p:nvSpPr>
        <p:spPr>
          <a:xfrm>
            <a:off x="4504548" y="742122"/>
            <a:ext cx="7051348" cy="5434841"/>
          </a:xfrm>
        </p:spPr>
        <p:txBody>
          <a:bodyPr anchor="ctr">
            <a:normAutofit/>
          </a:bodyPr>
          <a:lstStyle/>
          <a:p>
            <a:pPr marL="0" indent="0">
              <a:buNone/>
            </a:pPr>
            <a:r>
              <a:rPr lang="it-IT" sz="2000" dirty="0"/>
              <a:t>Il mio progetto riguarda la gestione delle informazioni di un Hotel.</a:t>
            </a:r>
            <a:br>
              <a:rPr lang="it-IT" sz="2000" dirty="0"/>
            </a:br>
            <a:r>
              <a:rPr lang="it-IT" sz="2000" dirty="0"/>
              <a:t>In particolare le informazioni gestite sono lo storico degli affitti delle camere, gli impiegati, lo stato attuale del parcheggio, lo storico del servizio in camera, le pietanze offerte dal servizio di ristorazione (bar/ristorante) e le loro vendite e infine informazioni sui clienti (nominativi, numero di telefono e storia degli affitti).</a:t>
            </a:r>
            <a:br>
              <a:rPr lang="it-IT" sz="2000" dirty="0"/>
            </a:br>
            <a:r>
              <a:rPr lang="it-IT" sz="2000" dirty="0"/>
              <a:t>La gestione dei clienti non prevedeva da parte del cliente una registrazione, ma era una registrazione fatta da un impiegato al momento della prenotazione.</a:t>
            </a:r>
          </a:p>
          <a:p>
            <a:pPr marL="0" indent="0">
              <a:buNone/>
            </a:pPr>
            <a:r>
              <a:rPr lang="it-IT" sz="2000" dirty="0"/>
              <a:t>Il progetto è semplice e piccolo perché sufficiente nel soddisfare tutti i requisiti per la prova di database, ma se necessario lo estenderò aggiungendo servizi e eventualmente effettuando modifiche.</a:t>
            </a:r>
            <a:br>
              <a:rPr lang="it-IT" sz="2000" dirty="0"/>
            </a:br>
            <a:endParaRPr lang="it-IT" sz="2000" dirty="0"/>
          </a:p>
        </p:txBody>
      </p:sp>
    </p:spTree>
    <p:extLst>
      <p:ext uri="{BB962C8B-B14F-4D97-AF65-F5344CB8AC3E}">
        <p14:creationId xmlns:p14="http://schemas.microsoft.com/office/powerpoint/2010/main" val="2693910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Layout complessivo HTML+CSS</a:t>
            </a:r>
          </a:p>
        </p:txBody>
      </p:sp>
      <p:pic>
        <p:nvPicPr>
          <p:cNvPr id="5" name="Segnaposto contenuto 4">
            <a:extLst>
              <a:ext uri="{FF2B5EF4-FFF2-40B4-BE49-F238E27FC236}">
                <a16:creationId xmlns:a16="http://schemas.microsoft.com/office/drawing/2014/main" id="{4BD1C83F-6026-401B-BA96-FB2EE0D454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71419" y="18317"/>
            <a:ext cx="5883931" cy="6847868"/>
          </a:xfrm>
        </p:spPr>
      </p:pic>
    </p:spTree>
    <p:extLst>
      <p:ext uri="{BB962C8B-B14F-4D97-AF65-F5344CB8AC3E}">
        <p14:creationId xmlns:p14="http://schemas.microsoft.com/office/powerpoint/2010/main" val="2861803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Menù navigazione</a:t>
            </a:r>
          </a:p>
        </p:txBody>
      </p:sp>
      <p:pic>
        <p:nvPicPr>
          <p:cNvPr id="13" name="Immagine 12">
            <a:extLst>
              <a:ext uri="{FF2B5EF4-FFF2-40B4-BE49-F238E27FC236}">
                <a16:creationId xmlns:a16="http://schemas.microsoft.com/office/drawing/2014/main" id="{9C29D23D-2F6F-4CE5-9252-04611CF69DF9}"/>
              </a:ext>
            </a:extLst>
          </p:cNvPr>
          <p:cNvPicPr>
            <a:picLocks noChangeAspect="1"/>
          </p:cNvPicPr>
          <p:nvPr/>
        </p:nvPicPr>
        <p:blipFill>
          <a:blip r:embed="rId2"/>
          <a:stretch>
            <a:fillRect/>
          </a:stretch>
        </p:blipFill>
        <p:spPr>
          <a:xfrm>
            <a:off x="-3048" y="437245"/>
            <a:ext cx="12192000" cy="861113"/>
          </a:xfrm>
          <a:prstGeom prst="rect">
            <a:avLst/>
          </a:prstGeom>
        </p:spPr>
      </p:pic>
      <p:sp>
        <p:nvSpPr>
          <p:cNvPr id="7" name="CasellaDiTesto 6">
            <a:extLst>
              <a:ext uri="{FF2B5EF4-FFF2-40B4-BE49-F238E27FC236}">
                <a16:creationId xmlns:a16="http://schemas.microsoft.com/office/drawing/2014/main" id="{0A3C611E-64E9-4E6B-ABF7-CE4776B6072E}"/>
              </a:ext>
            </a:extLst>
          </p:cNvPr>
          <p:cNvSpPr txBox="1"/>
          <p:nvPr/>
        </p:nvSpPr>
        <p:spPr>
          <a:xfrm>
            <a:off x="4062704" y="2082357"/>
            <a:ext cx="3913828" cy="369332"/>
          </a:xfrm>
          <a:prstGeom prst="rect">
            <a:avLst/>
          </a:prstGeom>
          <a:noFill/>
        </p:spPr>
        <p:txBody>
          <a:bodyPr wrap="none" rtlCol="0">
            <a:spAutoFit/>
          </a:bodyPr>
          <a:lstStyle/>
          <a:p>
            <a:r>
              <a:rPr lang="it-IT" dirty="0"/>
              <a:t>font-family: '</a:t>
            </a:r>
            <a:r>
              <a:rPr lang="it-IT" dirty="0" err="1"/>
              <a:t>Cormorant</a:t>
            </a:r>
            <a:r>
              <a:rPr lang="it-IT" dirty="0"/>
              <a:t> </a:t>
            </a:r>
            <a:r>
              <a:rPr lang="it-IT" dirty="0" err="1"/>
              <a:t>Unicase</a:t>
            </a:r>
            <a:r>
              <a:rPr lang="it-IT" dirty="0"/>
              <a:t>', '</a:t>
            </a:r>
            <a:r>
              <a:rPr lang="it-IT" dirty="0" err="1"/>
              <a:t>serif</a:t>
            </a:r>
            <a:r>
              <a:rPr lang="it-IT" dirty="0"/>
              <a:t>';</a:t>
            </a:r>
          </a:p>
        </p:txBody>
      </p:sp>
    </p:spTree>
    <p:extLst>
      <p:ext uri="{BB962C8B-B14F-4D97-AF65-F5344CB8AC3E}">
        <p14:creationId xmlns:p14="http://schemas.microsoft.com/office/powerpoint/2010/main" val="3560495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937FD-3195-4E6E-AA7F-8D790A0A8ABA}"/>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Header</a:t>
            </a:r>
          </a:p>
        </p:txBody>
      </p:sp>
      <p:pic>
        <p:nvPicPr>
          <p:cNvPr id="7" name="Immagine 6">
            <a:extLst>
              <a:ext uri="{FF2B5EF4-FFF2-40B4-BE49-F238E27FC236}">
                <a16:creationId xmlns:a16="http://schemas.microsoft.com/office/drawing/2014/main" id="{645D36B6-8FD5-4A84-9E37-27017BA69448}"/>
              </a:ext>
            </a:extLst>
          </p:cNvPr>
          <p:cNvPicPr>
            <a:picLocks noChangeAspect="1"/>
          </p:cNvPicPr>
          <p:nvPr/>
        </p:nvPicPr>
        <p:blipFill>
          <a:blip r:embed="rId2"/>
          <a:stretch>
            <a:fillRect/>
          </a:stretch>
        </p:blipFill>
        <p:spPr>
          <a:xfrm>
            <a:off x="-3048" y="205191"/>
            <a:ext cx="12192000" cy="3029016"/>
          </a:xfrm>
          <a:prstGeom prst="rect">
            <a:avLst/>
          </a:prstGeom>
        </p:spPr>
      </p:pic>
      <p:sp>
        <p:nvSpPr>
          <p:cNvPr id="11" name="CasellaDiTesto 10">
            <a:extLst>
              <a:ext uri="{FF2B5EF4-FFF2-40B4-BE49-F238E27FC236}">
                <a16:creationId xmlns:a16="http://schemas.microsoft.com/office/drawing/2014/main" id="{9323202E-EBAA-4A86-BD75-6DAA3C63ED6C}"/>
              </a:ext>
            </a:extLst>
          </p:cNvPr>
          <p:cNvSpPr txBox="1"/>
          <p:nvPr/>
        </p:nvSpPr>
        <p:spPr>
          <a:xfrm>
            <a:off x="4174405" y="4235940"/>
            <a:ext cx="3529171" cy="369332"/>
          </a:xfrm>
          <a:prstGeom prst="rect">
            <a:avLst/>
          </a:prstGeom>
          <a:noFill/>
        </p:spPr>
        <p:txBody>
          <a:bodyPr wrap="none" rtlCol="0">
            <a:spAutoFit/>
          </a:bodyPr>
          <a:lstStyle/>
          <a:p>
            <a:r>
              <a:rPr lang="it-IT" dirty="0"/>
              <a:t>font-family: '</a:t>
            </a:r>
            <a:r>
              <a:rPr lang="it-IT" dirty="0" err="1"/>
              <a:t>Playfair</a:t>
            </a:r>
            <a:r>
              <a:rPr lang="it-IT" dirty="0"/>
              <a:t> Display', '</a:t>
            </a:r>
            <a:r>
              <a:rPr lang="it-IT" dirty="0" err="1"/>
              <a:t>serif</a:t>
            </a:r>
            <a:r>
              <a:rPr lang="it-IT" dirty="0"/>
              <a:t>';</a:t>
            </a:r>
          </a:p>
        </p:txBody>
      </p:sp>
    </p:spTree>
    <p:extLst>
      <p:ext uri="{BB962C8B-B14F-4D97-AF65-F5344CB8AC3E}">
        <p14:creationId xmlns:p14="http://schemas.microsoft.com/office/powerpoint/2010/main" val="3250376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3057" y="872837"/>
            <a:ext cx="1771020" cy="3387497"/>
          </a:xfrm>
        </p:spPr>
        <p:txBody>
          <a:bodyPr anchor="b">
            <a:normAutofit/>
          </a:bodyPr>
          <a:lstStyle/>
          <a:p>
            <a:pPr algn="r"/>
            <a:r>
              <a:rPr lang="it-IT" sz="3200" dirty="0">
                <a:solidFill>
                  <a:srgbClr val="FFFFFF"/>
                </a:solidFill>
              </a:rPr>
              <a:t>Sezione contenuti</a:t>
            </a:r>
          </a:p>
        </p:txBody>
      </p:sp>
      <p:pic>
        <p:nvPicPr>
          <p:cNvPr id="7" name="Immagine 6">
            <a:extLst>
              <a:ext uri="{FF2B5EF4-FFF2-40B4-BE49-F238E27FC236}">
                <a16:creationId xmlns:a16="http://schemas.microsoft.com/office/drawing/2014/main" id="{11F02D3C-867A-4004-98CE-0851C2EF6F6B}"/>
              </a:ext>
            </a:extLst>
          </p:cNvPr>
          <p:cNvPicPr>
            <a:picLocks noChangeAspect="1"/>
          </p:cNvPicPr>
          <p:nvPr/>
        </p:nvPicPr>
        <p:blipFill>
          <a:blip r:embed="rId2"/>
          <a:stretch>
            <a:fillRect/>
          </a:stretch>
        </p:blipFill>
        <p:spPr>
          <a:xfrm>
            <a:off x="1837538" y="3122"/>
            <a:ext cx="10351294" cy="6858000"/>
          </a:xfrm>
          <a:prstGeom prst="rect">
            <a:avLst/>
          </a:prstGeom>
        </p:spPr>
      </p:pic>
      <p:sp>
        <p:nvSpPr>
          <p:cNvPr id="9" name="CasellaDiTesto 8">
            <a:extLst>
              <a:ext uri="{FF2B5EF4-FFF2-40B4-BE49-F238E27FC236}">
                <a16:creationId xmlns:a16="http://schemas.microsoft.com/office/drawing/2014/main" id="{E21A337A-4BF4-4A72-909F-E3B84E33E236}"/>
              </a:ext>
            </a:extLst>
          </p:cNvPr>
          <p:cNvSpPr txBox="1"/>
          <p:nvPr/>
        </p:nvSpPr>
        <p:spPr>
          <a:xfrm>
            <a:off x="-3178" y="674972"/>
            <a:ext cx="2992291" cy="1508105"/>
          </a:xfrm>
          <a:prstGeom prst="rect">
            <a:avLst/>
          </a:prstGeom>
          <a:noFill/>
        </p:spPr>
        <p:txBody>
          <a:bodyPr wrap="square" rtlCol="0">
            <a:spAutoFit/>
          </a:bodyPr>
          <a:lstStyle/>
          <a:p>
            <a:r>
              <a:rPr lang="it-IT" sz="1400" dirty="0"/>
              <a:t>Titolo e paragrafo:</a:t>
            </a:r>
          </a:p>
          <a:p>
            <a:r>
              <a:rPr lang="en-US" sz="1400" dirty="0"/>
              <a:t>font-family: '</a:t>
            </a:r>
            <a:r>
              <a:rPr lang="en-US" sz="1400" dirty="0" err="1"/>
              <a:t>Averia</a:t>
            </a:r>
            <a:r>
              <a:rPr lang="en-US" sz="1400" dirty="0"/>
              <a:t> Serif Libre', 'serif’;</a:t>
            </a:r>
          </a:p>
          <a:p>
            <a:r>
              <a:rPr lang="en-US" sz="1400" dirty="0"/>
              <a:t>Data e “TAG(NEWS ecc..)”:</a:t>
            </a:r>
            <a:br>
              <a:rPr lang="en-US" sz="1400" dirty="0"/>
            </a:br>
            <a:r>
              <a:rPr lang="it-IT" sz="1400" dirty="0"/>
              <a:t>font-family: '</a:t>
            </a:r>
            <a:r>
              <a:rPr lang="it-IT" sz="1400" dirty="0" err="1"/>
              <a:t>Merriweather</a:t>
            </a:r>
            <a:r>
              <a:rPr lang="it-IT" sz="1400" dirty="0"/>
              <a:t>', '</a:t>
            </a:r>
            <a:r>
              <a:rPr lang="it-IT" sz="1400" dirty="0" err="1"/>
              <a:t>serif</a:t>
            </a:r>
            <a:r>
              <a:rPr lang="it-IT" sz="1400" dirty="0"/>
              <a:t>';</a:t>
            </a:r>
          </a:p>
          <a:p>
            <a:endParaRPr lang="en-US" dirty="0"/>
          </a:p>
          <a:p>
            <a:endParaRPr lang="it-IT" dirty="0"/>
          </a:p>
        </p:txBody>
      </p:sp>
    </p:spTree>
    <p:extLst>
      <p:ext uri="{BB962C8B-B14F-4D97-AF65-F5344CB8AC3E}">
        <p14:creationId xmlns:p14="http://schemas.microsoft.com/office/powerpoint/2010/main" val="994131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Footer</a:t>
            </a:r>
          </a:p>
        </p:txBody>
      </p:sp>
      <p:pic>
        <p:nvPicPr>
          <p:cNvPr id="7" name="Immagine 6">
            <a:extLst>
              <a:ext uri="{FF2B5EF4-FFF2-40B4-BE49-F238E27FC236}">
                <a16:creationId xmlns:a16="http://schemas.microsoft.com/office/drawing/2014/main" id="{535C33E9-539B-4866-9532-464C220A2D53}"/>
              </a:ext>
            </a:extLst>
          </p:cNvPr>
          <p:cNvPicPr>
            <a:picLocks noChangeAspect="1"/>
          </p:cNvPicPr>
          <p:nvPr/>
        </p:nvPicPr>
        <p:blipFill>
          <a:blip r:embed="rId2"/>
          <a:stretch>
            <a:fillRect/>
          </a:stretch>
        </p:blipFill>
        <p:spPr>
          <a:xfrm>
            <a:off x="-3048" y="38647"/>
            <a:ext cx="12192000" cy="2623804"/>
          </a:xfrm>
          <a:prstGeom prst="rect">
            <a:avLst/>
          </a:prstGeom>
        </p:spPr>
      </p:pic>
      <p:sp>
        <p:nvSpPr>
          <p:cNvPr id="9" name="CasellaDiTesto 8">
            <a:extLst>
              <a:ext uri="{FF2B5EF4-FFF2-40B4-BE49-F238E27FC236}">
                <a16:creationId xmlns:a16="http://schemas.microsoft.com/office/drawing/2014/main" id="{B4A77843-3ADE-4252-BF48-4F50FB8AE969}"/>
              </a:ext>
            </a:extLst>
          </p:cNvPr>
          <p:cNvSpPr txBox="1"/>
          <p:nvPr/>
        </p:nvSpPr>
        <p:spPr>
          <a:xfrm>
            <a:off x="4367695" y="3950062"/>
            <a:ext cx="2795124" cy="369332"/>
          </a:xfrm>
          <a:prstGeom prst="rect">
            <a:avLst/>
          </a:prstGeom>
          <a:noFill/>
        </p:spPr>
        <p:txBody>
          <a:bodyPr wrap="none" rtlCol="0">
            <a:spAutoFit/>
          </a:bodyPr>
          <a:lstStyle/>
          <a:p>
            <a:r>
              <a:rPr lang="it-IT" dirty="0"/>
              <a:t>font-family: '</a:t>
            </a:r>
            <a:r>
              <a:rPr lang="it-IT" dirty="0" err="1"/>
              <a:t>Roboto</a:t>
            </a:r>
            <a:r>
              <a:rPr lang="it-IT" dirty="0"/>
              <a:t>', '</a:t>
            </a:r>
            <a:r>
              <a:rPr lang="it-IT" dirty="0" err="1"/>
              <a:t>serif</a:t>
            </a:r>
            <a:r>
              <a:rPr lang="it-IT" dirty="0"/>
              <a:t>';</a:t>
            </a:r>
          </a:p>
        </p:txBody>
      </p:sp>
    </p:spTree>
    <p:extLst>
      <p:ext uri="{BB962C8B-B14F-4D97-AF65-F5344CB8AC3E}">
        <p14:creationId xmlns:p14="http://schemas.microsoft.com/office/powerpoint/2010/main" val="1983895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199</Words>
  <Application>Microsoft Office PowerPoint</Application>
  <PresentationFormat>Widescreen</PresentationFormat>
  <Paragraphs>18</Paragraphs>
  <Slides>7</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7</vt:i4>
      </vt:variant>
    </vt:vector>
  </HeadingPairs>
  <TitlesOfParts>
    <vt:vector size="11" baseType="lpstr">
      <vt:lpstr>Arial</vt:lpstr>
      <vt:lpstr>Calibri</vt:lpstr>
      <vt:lpstr>Calibri Light</vt:lpstr>
      <vt:lpstr>Office Theme</vt:lpstr>
      <vt:lpstr>MHW1</vt:lpstr>
      <vt:lpstr>Descrizione del progetto</vt:lpstr>
      <vt:lpstr>Layout complessivo HTML+CSS</vt:lpstr>
      <vt:lpstr>Menù navigazione</vt:lpstr>
      <vt:lpstr>Header</vt:lpstr>
      <vt:lpstr>Sezione contenuti</vt:lpstr>
      <vt:lpstr>Footer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MHW1</dc:title>
  <dc:creator>Concetto Spampinato</dc:creator>
  <cp:lastModifiedBy>Michael Longo</cp:lastModifiedBy>
  <cp:revision>15</cp:revision>
  <dcterms:created xsi:type="dcterms:W3CDTF">2021-03-24T16:57:46Z</dcterms:created>
  <dcterms:modified xsi:type="dcterms:W3CDTF">2021-03-26T18:04:22Z</dcterms:modified>
</cp:coreProperties>
</file>