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10/04/2021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Michael Longo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O46002125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Modifiche rispetto al MHW1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2574586-A35D-4012-912C-8C53A908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742122"/>
            <a:ext cx="7051348" cy="543484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000" b="1" dirty="0"/>
              <a:t>Come da consegna:</a:t>
            </a:r>
          </a:p>
          <a:p>
            <a:r>
              <a:rPr lang="it-IT" sz="2000" dirty="0"/>
              <a:t>Due nuove sezioni: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1600" dirty="0"/>
              <a:t>La sezione dei preferiti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1600" dirty="0"/>
              <a:t>La sezione di ricerca</a:t>
            </a:r>
          </a:p>
          <a:p>
            <a:r>
              <a:rPr lang="it-IT" sz="2000" dirty="0"/>
              <a:t>Caricamento dei contenuti dinamico</a:t>
            </a:r>
          </a:p>
          <a:p>
            <a:r>
              <a:rPr lang="it-IT" sz="2000" dirty="0"/>
              <a:t>Possibilità di mostrare/nascondere la descrizione</a:t>
            </a:r>
          </a:p>
          <a:p>
            <a:r>
              <a:rPr lang="it-IT" sz="2000" dirty="0"/>
              <a:t>Possibilità di aggiungere/rimuovere i contenuti ai preferiti</a:t>
            </a:r>
          </a:p>
          <a:p>
            <a:pPr marL="0" indent="0">
              <a:buNone/>
            </a:pPr>
            <a:r>
              <a:rPr lang="it-IT" sz="2000" b="1" dirty="0"/>
              <a:t>Extra:</a:t>
            </a:r>
          </a:p>
          <a:p>
            <a:r>
              <a:rPr lang="it-IT" sz="2000" dirty="0"/>
              <a:t>Implementato il menu responsive della navbar</a:t>
            </a:r>
          </a:p>
          <a:p>
            <a:r>
              <a:rPr lang="it-IT" sz="2000" dirty="0"/>
              <a:t>Pulsanti di navigazione dei contenuti</a:t>
            </a:r>
          </a:p>
          <a:p>
            <a:r>
              <a:rPr lang="it-IT" sz="2000" dirty="0"/>
              <a:t>Pulsanti di navigazione dei preferiti</a:t>
            </a:r>
          </a:p>
          <a:p>
            <a:pPr marL="0" indent="0">
              <a:buNone/>
            </a:pPr>
            <a:r>
              <a:rPr lang="it-IT" sz="2000" b="1" dirty="0"/>
              <a:t>Layout:</a:t>
            </a:r>
          </a:p>
          <a:p>
            <a:pPr marL="0" indent="0">
              <a:buNone/>
            </a:pPr>
            <a:r>
              <a:rPr lang="it-IT" sz="2000" dirty="0"/>
              <a:t>Il layout è rimasto praticamente identico infatti navbar, header e footer sono rimasti invariati.</a:t>
            </a:r>
            <a:br>
              <a:rPr lang="it-IT" sz="2000" dirty="0"/>
            </a:br>
            <a:r>
              <a:rPr lang="it-IT" sz="2000" dirty="0"/>
              <a:t>Quindi mi limiterò a indicare solo quello che è cambiato.</a:t>
            </a:r>
            <a:br>
              <a:rPr lang="it-IT" sz="2000" dirty="0"/>
            </a:b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9" y="315821"/>
            <a:ext cx="4040879" cy="1867256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Search bar con sezione preferiti nascosta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3B66D9-4072-497C-80F5-947A0A355049}"/>
              </a:ext>
            </a:extLst>
          </p:cNvPr>
          <p:cNvSpPr txBox="1">
            <a:spLocks/>
          </p:cNvSpPr>
          <p:nvPr/>
        </p:nvSpPr>
        <p:spPr>
          <a:xfrm>
            <a:off x="-114449" y="3928890"/>
            <a:ext cx="4040879" cy="186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4000" dirty="0">
                <a:solidFill>
                  <a:srgbClr val="FFFFFF"/>
                </a:solidFill>
              </a:rPr>
              <a:t>Search bar con sezione preferiti visibile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D2B1E9-A20E-44C9-9C64-4CE8A7A2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10" y="286668"/>
            <a:ext cx="8103254" cy="215646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482FC25-E9A8-407E-A37C-3A6E3E679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77" y="3658151"/>
            <a:ext cx="8124559" cy="31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31" y="60992"/>
            <a:ext cx="3201366" cy="1380832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endParaRPr lang="it-IT" sz="4000" u="sng" dirty="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DC4DF4-2E10-42E4-858F-7ED0DC99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7" y="1492848"/>
            <a:ext cx="11736438" cy="473458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F2CEDF2-2E81-4E2B-9DC3-62DDD64FC802}"/>
              </a:ext>
            </a:extLst>
          </p:cNvPr>
          <p:cNvSpPr txBox="1"/>
          <p:nvPr/>
        </p:nvSpPr>
        <p:spPr>
          <a:xfrm>
            <a:off x="4040874" y="289743"/>
            <a:ext cx="815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Rispetto al MHW 1 le uniche modifiche sono l’aggiunta dei pulsanti per aggiungere i contenuti ai preferiti e i pulsanti di navigazione dei contenuti. </a:t>
            </a:r>
            <a:br>
              <a:rPr lang="it-IT" dirty="0"/>
            </a:br>
            <a:r>
              <a:rPr lang="it-IT" dirty="0"/>
              <a:t>Entrambe le aggiunte sono analoghe a quelle viste per la sezione dei preferiti.</a:t>
            </a:r>
          </a:p>
        </p:txBody>
      </p:sp>
    </p:spTree>
    <p:extLst>
      <p:ext uri="{BB962C8B-B14F-4D97-AF65-F5344CB8AC3E}">
        <p14:creationId xmlns:p14="http://schemas.microsoft.com/office/powerpoint/2010/main" val="103010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dei contenuti quando la ricerca non da risultati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B56050-7837-42EE-928D-C455C493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6" y="1434124"/>
            <a:ext cx="8139941" cy="27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2574586-A35D-4012-912C-8C53A908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742122"/>
            <a:ext cx="7051348" cy="583095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b="1" dirty="0"/>
              <a:t>Pulsanti di navigazione dei contenuti:</a:t>
            </a:r>
            <a:br>
              <a:rPr lang="it-IT" sz="2000" b="1" dirty="0"/>
            </a:br>
            <a:r>
              <a:rPr lang="it-IT" sz="2000" dirty="0"/>
              <a:t>Ho deciso di introdurre questi pulsanti per mantenere la visualizzazione di una griglia 2x2 per i contenuti come nel precedente MHW.</a:t>
            </a:r>
            <a:br>
              <a:rPr lang="it-IT" sz="2000" dirty="0"/>
            </a:br>
            <a:r>
              <a:rPr lang="it-IT" sz="2000" dirty="0"/>
              <a:t>Le motivazioni sono due:</a:t>
            </a:r>
          </a:p>
          <a:p>
            <a:r>
              <a:rPr lang="it-IT" sz="2000" dirty="0"/>
              <a:t>Se ho molti contenuti caricati la pagina diventa enorme, inoltre anche lo scorrere tra una sezione e l’altra o arrivare in fondo alla pagina diventa più lento.</a:t>
            </a:r>
            <a:br>
              <a:rPr lang="it-IT" sz="2000" dirty="0"/>
            </a:br>
            <a:r>
              <a:rPr lang="it-IT" sz="2000" dirty="0"/>
              <a:t>In questo modo risolvo questi due problemi.</a:t>
            </a:r>
          </a:p>
          <a:p>
            <a:r>
              <a:rPr lang="it-IT" sz="2000" dirty="0"/>
              <a:t>Esteticamente mi piace di più una griglia 2x2</a:t>
            </a:r>
          </a:p>
          <a:p>
            <a:pPr marL="0" indent="0">
              <a:buNone/>
            </a:pPr>
            <a:r>
              <a:rPr lang="it-IT" sz="2000" b="1" dirty="0"/>
              <a:t>Pulsanti di navigazione dei preferiti:</a:t>
            </a:r>
            <a:br>
              <a:rPr lang="it-IT" sz="2000" b="1" dirty="0"/>
            </a:br>
            <a:r>
              <a:rPr lang="it-IT" sz="2000" dirty="0"/>
              <a:t>Le motivazioni sono le stesse a quelle per la navigazione dei contenuti con l’unica differenza che visualizzo solo una riga composta da massimo tre preferiti per volta.</a:t>
            </a: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Piccolo fix:</a:t>
            </a:r>
            <a:br>
              <a:rPr lang="it-IT" sz="2000" b="1" dirty="0"/>
            </a:br>
            <a:r>
              <a:rPr lang="it-IT" sz="2000" dirty="0"/>
              <a:t>Nel precedente MHW avevo creato un div #fake-nav per fare in modo che al caricamento della pagina la navbar non si sovrapponesse all’header.</a:t>
            </a:r>
            <a:br>
              <a:rPr lang="it-IT" sz="2000" dirty="0"/>
            </a:br>
            <a:r>
              <a:rPr lang="it-IT" sz="2000" dirty="0"/>
              <a:t>Questo div l’ho rimosso e ho impostato nell’header un margin-top pari alla dimensione della navbar (non so perché non ci ho pensato prima).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671E1C-4241-4BEE-8408-0734BA7D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NOTA</a:t>
            </a:r>
          </a:p>
        </p:txBody>
      </p:sp>
    </p:spTree>
    <p:extLst>
      <p:ext uri="{BB962C8B-B14F-4D97-AF65-F5344CB8AC3E}">
        <p14:creationId xmlns:p14="http://schemas.microsoft.com/office/powerpoint/2010/main" val="258560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329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MHW2</vt:lpstr>
      <vt:lpstr>Modifiche rispetto al MHW1</vt:lpstr>
      <vt:lpstr>Search bar con sezione preferiti nascosta</vt:lpstr>
      <vt:lpstr>Sezione contenuti</vt:lpstr>
      <vt:lpstr>Sezione dei contenuti quando la ricerca non da risultati</vt:lpstr>
      <vt:lpstr>NOTA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Michael Longo</cp:lastModifiedBy>
  <cp:revision>29</cp:revision>
  <dcterms:created xsi:type="dcterms:W3CDTF">2021-03-24T16:57:46Z</dcterms:created>
  <dcterms:modified xsi:type="dcterms:W3CDTF">2021-04-10T20:11:31Z</dcterms:modified>
</cp:coreProperties>
</file>