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42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1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79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4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5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8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1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C68CC1-429A-4B75-98EE-613B6421E0BE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B546C4-5CD3-4F78-8023-866B613C32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5B927E-A9FF-4683-9DA8-ED28A30E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Eine Präsentation von Henri Katzenberg, Michael Lopes Marques und Leon Wessel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EE3915-418F-4435-8A50-2BB6A2D31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1851689"/>
            <a:ext cx="6562408" cy="1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F85BD-C85C-4191-B914-6D19C950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2938"/>
          </a:xfrm>
        </p:spPr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Danke für Ihre Aufmerksamkeit</a:t>
            </a:r>
            <a:br>
              <a:rPr lang="de-DE" dirty="0"/>
            </a:br>
            <a:br>
              <a:rPr lang="de-DE" dirty="0"/>
            </a:b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Noch Fragen? </a:t>
            </a:r>
          </a:p>
        </p:txBody>
      </p:sp>
    </p:spTree>
    <p:extLst>
      <p:ext uri="{BB962C8B-B14F-4D97-AF65-F5344CB8AC3E}">
        <p14:creationId xmlns:p14="http://schemas.microsoft.com/office/powerpoint/2010/main" val="26428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8938-D9F8-4EBC-A0EB-7D9E215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E7C1A-E027-47A1-89B2-1FE51FAB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Unternehmen</a:t>
            </a:r>
          </a:p>
          <a:p>
            <a:r>
              <a:rPr lang="de-DE" dirty="0"/>
              <a:t>Logo</a:t>
            </a:r>
          </a:p>
          <a:p>
            <a:r>
              <a:rPr lang="de-DE" dirty="0"/>
              <a:t>Persona</a:t>
            </a:r>
          </a:p>
          <a:p>
            <a:r>
              <a:rPr lang="de-DE" dirty="0"/>
              <a:t>Webseiten Vorstellung</a:t>
            </a:r>
          </a:p>
        </p:txBody>
      </p:sp>
    </p:spTree>
    <p:extLst>
      <p:ext uri="{BB962C8B-B14F-4D97-AF65-F5344CB8AC3E}">
        <p14:creationId xmlns:p14="http://schemas.microsoft.com/office/powerpoint/2010/main" val="4421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6506-8F40-4546-844D-00C17AD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Beschreibung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42EFD-27C1-44E4-B946-8A18F91F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Idee:</a:t>
            </a:r>
          </a:p>
          <a:p>
            <a:pPr lvl="1"/>
            <a:r>
              <a:rPr lang="de-DE" dirty="0"/>
              <a:t>Fitnesspläne für Menschen die nicht so viel Zeit haben </a:t>
            </a:r>
          </a:p>
          <a:p>
            <a:pPr lvl="1"/>
            <a:r>
              <a:rPr lang="de-DE" dirty="0"/>
              <a:t>Mit Übungen für Zuhause und auch fürs Fitnessstudio</a:t>
            </a:r>
          </a:p>
          <a:p>
            <a:pPr lvl="1"/>
            <a:r>
              <a:rPr lang="de-DE" dirty="0"/>
              <a:t>Mit Tipps und Tricks für die Übungen</a:t>
            </a:r>
          </a:p>
          <a:p>
            <a:r>
              <a:rPr lang="de-DE" dirty="0"/>
              <a:t>Umsetzung:</a:t>
            </a:r>
          </a:p>
          <a:p>
            <a:pPr lvl="1"/>
            <a:r>
              <a:rPr lang="de-DE" dirty="0"/>
              <a:t>Ein Unternehmen, dass flexible und vielseitige </a:t>
            </a:r>
            <a:r>
              <a:rPr lang="de-DE"/>
              <a:t>Fitnesspläne anbietet </a:t>
            </a:r>
          </a:p>
        </p:txBody>
      </p:sp>
    </p:spTree>
    <p:extLst>
      <p:ext uri="{BB962C8B-B14F-4D97-AF65-F5344CB8AC3E}">
        <p14:creationId xmlns:p14="http://schemas.microsoft.com/office/powerpoint/2010/main" val="5978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8055-0DC7-44E3-B4E2-0395DD5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soll das Logo ausdrücken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7EA06-F62A-44E7-B3B1-141633DD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Flexibilität und Vielseitigkeit der Pläne </a:t>
            </a:r>
          </a:p>
          <a:p>
            <a:pPr lvl="1"/>
            <a:r>
              <a:rPr lang="de-DE" dirty="0"/>
              <a:t>durch geschwungene dynamische Formen wiederspiegeln </a:t>
            </a:r>
          </a:p>
          <a:p>
            <a:r>
              <a:rPr lang="de-DE" dirty="0"/>
              <a:t>Es geht um einen gesunden Lifestyle geht sollten dementsprechend auch </a:t>
            </a:r>
          </a:p>
          <a:p>
            <a:pPr lvl="1"/>
            <a:r>
              <a:rPr lang="de-DE" dirty="0"/>
              <a:t>gesunde, natürliche Farben (z.B. blau) einsetzen</a:t>
            </a:r>
          </a:p>
          <a:p>
            <a:r>
              <a:rPr lang="de-DE" dirty="0"/>
              <a:t>Zielstrebigkeit</a:t>
            </a:r>
          </a:p>
          <a:p>
            <a:pPr lvl="1"/>
            <a:r>
              <a:rPr lang="de-DE" dirty="0"/>
              <a:t>Pfeil</a:t>
            </a:r>
          </a:p>
        </p:txBody>
      </p:sp>
    </p:spTree>
    <p:extLst>
      <p:ext uri="{BB962C8B-B14F-4D97-AF65-F5344CB8AC3E}">
        <p14:creationId xmlns:p14="http://schemas.microsoft.com/office/powerpoint/2010/main" val="28901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C3CD-D7F2-433D-BB4F-528358FF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Entwürfe</a:t>
            </a: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877EA263-AAA4-4355-BC83-58DC65F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Entwürfe</a:t>
            </a:r>
            <a:r>
              <a:rPr lang="en-US" dirty="0"/>
              <a:t> </a:t>
            </a:r>
          </a:p>
        </p:txBody>
      </p:sp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960A03A7-1E58-4AD3-84D6-7D4C7E71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42" y="3988123"/>
            <a:ext cx="2870791" cy="18030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4" name="Inhaltsplatzhalter 6">
            <a:extLst>
              <a:ext uri="{FF2B5EF4-FFF2-40B4-BE49-F238E27FC236}">
                <a16:creationId xmlns:a16="http://schemas.microsoft.com/office/drawing/2014/main" id="{54C56596-9712-4000-A7D6-6C343A4F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94" y="908957"/>
            <a:ext cx="516261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59334BE-CDA2-4572-8287-726A01B1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153" y="3974447"/>
            <a:ext cx="2603722" cy="18030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01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218A2E-6EEB-4ECD-9F6E-76660BD9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Abschluss Logo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D1473B-D77A-4A59-B64C-D1C0516C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2350065"/>
            <a:ext cx="6237359" cy="187010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97EE14D-5E18-42FF-9EDF-96520476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/>
          <a:lstStyle/>
          <a:p>
            <a:r>
              <a:rPr lang="de-DE" dirty="0"/>
              <a:t>Das finale Logo</a:t>
            </a:r>
          </a:p>
        </p:txBody>
      </p:sp>
    </p:spTree>
    <p:extLst>
      <p:ext uri="{BB962C8B-B14F-4D97-AF65-F5344CB8AC3E}">
        <p14:creationId xmlns:p14="http://schemas.microsoft.com/office/powerpoint/2010/main" val="20058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E2DE4-91E2-41A8-AEDE-878B354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87AB9-00DF-49BC-925F-54E0D15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Ist das Logo einprägsam, ist es einfach? </a:t>
            </a:r>
          </a:p>
          <a:p>
            <a:r>
              <a:rPr lang="de-DE" dirty="0"/>
              <a:t>Hat es eine klare Botschaft, ein Thema ist es verständlich? </a:t>
            </a:r>
          </a:p>
          <a:p>
            <a:r>
              <a:rPr lang="de-DE" dirty="0"/>
              <a:t>Ist es einzigartig und unverwechselbar, hat es einen Wiedererkennungswert? </a:t>
            </a:r>
          </a:p>
          <a:p>
            <a:r>
              <a:rPr lang="de-DE" dirty="0"/>
              <a:t>Erzielt es Aufmerksamkeit? </a:t>
            </a:r>
          </a:p>
          <a:p>
            <a:r>
              <a:rPr lang="de-DE" dirty="0"/>
              <a:t>Ist es zeitlos? </a:t>
            </a:r>
          </a:p>
          <a:p>
            <a:r>
              <a:rPr lang="de-DE" dirty="0"/>
              <a:t>Ist es reproduzierbar, auch in kleinen Größen beziehungsweise in Graustufen gut zu verwenden und gut zu erkennen?</a:t>
            </a:r>
          </a:p>
        </p:txBody>
      </p:sp>
    </p:spTree>
    <p:extLst>
      <p:ext uri="{BB962C8B-B14F-4D97-AF65-F5344CB8AC3E}">
        <p14:creationId xmlns:p14="http://schemas.microsoft.com/office/powerpoint/2010/main" val="8609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DF951-6D11-4B01-B438-D240BF84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D6098-D19A-45AC-B89F-78CD1023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de-DE" sz="1600" dirty="0"/>
              <a:t>Durchschnittliche Familien Vater</a:t>
            </a:r>
          </a:p>
          <a:p>
            <a:r>
              <a:rPr lang="de-DE" sz="1600" dirty="0"/>
              <a:t>Will zwischen seinem normalen Alltag ein Trainingsplan finden mit flexiblen Zeiten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095740-52FC-4689-BFCC-9982AE47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01" y="297142"/>
            <a:ext cx="4834855" cy="63826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592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ACC44-44E5-490B-850F-B6A2C912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Webseiten Vorstellung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519C425-4F78-47C6-8F64-335F46CB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28" y="2069984"/>
            <a:ext cx="7729536" cy="39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PowerPoint-Präsentation</vt:lpstr>
      <vt:lpstr>Inhaltsverzeichnis</vt:lpstr>
      <vt:lpstr>Beschreibung Unternehmen</vt:lpstr>
      <vt:lpstr>Was soll das Logo ausdrücken</vt:lpstr>
      <vt:lpstr>Logo Entwürfe</vt:lpstr>
      <vt:lpstr>Abschluss Logo</vt:lpstr>
      <vt:lpstr>Entwurfskriterien</vt:lpstr>
      <vt:lpstr>Persona</vt:lpstr>
      <vt:lpstr>Webseiten Vorstellung</vt:lpstr>
      <vt:lpstr>Danke für Ihre Aufmerksamkeit  Noch Fragen?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Lopes-Marques</dc:creator>
  <cp:lastModifiedBy>Michael Lopes-Marques</cp:lastModifiedBy>
  <cp:revision>7</cp:revision>
  <dcterms:created xsi:type="dcterms:W3CDTF">2019-01-23T14:33:57Z</dcterms:created>
  <dcterms:modified xsi:type="dcterms:W3CDTF">2019-01-23T16:22:47Z</dcterms:modified>
</cp:coreProperties>
</file>