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4" y="2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0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28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083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93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4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72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80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1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7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7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1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8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6239A-BAAA-4494-A464-91C9D722B53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3A19-1FB6-42DE-9F89-4A6755BA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7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0C63-DAD5-3C6F-73EC-A5AAE900F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Diagram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4784C-832A-54E2-8EE7-6D17A9C7C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325 – Object-Oriented Programing</a:t>
            </a:r>
          </a:p>
          <a:p>
            <a:r>
              <a:rPr lang="en-US" dirty="0"/>
              <a:t>Michael Ludwikowski, Carter Havins </a:t>
            </a:r>
          </a:p>
        </p:txBody>
      </p:sp>
    </p:spTree>
    <p:extLst>
      <p:ext uri="{BB962C8B-B14F-4D97-AF65-F5344CB8AC3E}">
        <p14:creationId xmlns:p14="http://schemas.microsoft.com/office/powerpoint/2010/main" val="398641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A3FE-DAC1-2C0F-F381-23C08D38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8006-7295-BE17-4C65-56472DC1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Plays game of Go-Fish with computer</a:t>
            </a:r>
          </a:p>
          <a:p>
            <a:r>
              <a:rPr lang="en-US" dirty="0"/>
              <a:t>You win when there are no more cards to draw and you have more pairs</a:t>
            </a:r>
          </a:p>
          <a:p>
            <a:r>
              <a:rPr lang="en-US" dirty="0"/>
              <a:t>Start with 5 cards and plays like a normal game with the user going back and forth with the computer</a:t>
            </a:r>
          </a:p>
        </p:txBody>
      </p:sp>
    </p:spTree>
    <p:extLst>
      <p:ext uri="{BB962C8B-B14F-4D97-AF65-F5344CB8AC3E}">
        <p14:creationId xmlns:p14="http://schemas.microsoft.com/office/powerpoint/2010/main" val="229055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3DC45B-F8F7-D14A-5373-B22F31025E8F}"/>
              </a:ext>
            </a:extLst>
          </p:cNvPr>
          <p:cNvSpPr/>
          <p:nvPr/>
        </p:nvSpPr>
        <p:spPr>
          <a:xfrm>
            <a:off x="0" y="0"/>
            <a:ext cx="195681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Go-Fish</a:t>
            </a:r>
          </a:p>
          <a:p>
            <a:pPr algn="ctr"/>
            <a:r>
              <a:rPr lang="en-US" dirty="0" err="1"/>
              <a:t>numPlayers</a:t>
            </a:r>
            <a:r>
              <a:rPr lang="en-US" dirty="0"/>
              <a:t> – int </a:t>
            </a:r>
          </a:p>
          <a:p>
            <a:pPr algn="ctr"/>
            <a:r>
              <a:rPr lang="en-US" dirty="0" err="1"/>
              <a:t>handDealt</a:t>
            </a:r>
            <a:r>
              <a:rPr lang="en-US" dirty="0"/>
              <a:t>-array&lt;</a:t>
            </a:r>
            <a:r>
              <a:rPr lang="en-US" dirty="0" err="1"/>
              <a:t>cardDeck</a:t>
            </a:r>
            <a:r>
              <a:rPr lang="en-US" dirty="0"/>
              <a:t>&gt;</a:t>
            </a:r>
          </a:p>
          <a:p>
            <a:pPr algn="ctr"/>
            <a:r>
              <a:rPr lang="en-US" dirty="0"/>
              <a:t>Deck-array&lt;playing cards numbers&gt;</a:t>
            </a:r>
          </a:p>
          <a:p>
            <a:pPr algn="ctr"/>
            <a:r>
              <a:rPr lang="en-US" dirty="0" err="1"/>
              <a:t>DeckS</a:t>
            </a:r>
            <a:r>
              <a:rPr lang="en-US" dirty="0"/>
              <a:t>-array &lt; playing cards suits and face cards&gt;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2304D3-3C7A-736B-4919-AA5AEC2338E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956816" y="1682496"/>
            <a:ext cx="2240280" cy="174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A3DB5D4-4762-B059-D399-B24B152E5759}"/>
              </a:ext>
            </a:extLst>
          </p:cNvPr>
          <p:cNvSpPr/>
          <p:nvPr/>
        </p:nvSpPr>
        <p:spPr>
          <a:xfrm>
            <a:off x="4352544" y="630936"/>
            <a:ext cx="7050024" cy="1289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Deal:</a:t>
            </a:r>
          </a:p>
          <a:p>
            <a:pPr algn="ctr"/>
            <a:r>
              <a:rPr lang="en-US" dirty="0"/>
              <a:t>5Cards:array&lt;playing cards&gt;</a:t>
            </a:r>
          </a:p>
          <a:p>
            <a:pPr algn="ctr"/>
            <a:r>
              <a:rPr lang="en-US" dirty="0" err="1"/>
              <a:t>handNum</a:t>
            </a:r>
            <a:r>
              <a:rPr lang="en-US" dirty="0"/>
              <a:t>- array&lt;</a:t>
            </a:r>
            <a:r>
              <a:rPr lang="en-US" dirty="0" err="1"/>
              <a:t>nums</a:t>
            </a:r>
            <a:r>
              <a:rPr lang="en-US" dirty="0"/>
              <a:t>&gt;</a:t>
            </a:r>
          </a:p>
          <a:p>
            <a:pPr algn="ctr"/>
            <a:r>
              <a:rPr lang="en-US" dirty="0" err="1"/>
              <a:t>handSuit</a:t>
            </a:r>
            <a:r>
              <a:rPr lang="en-US" dirty="0"/>
              <a:t>-array&lt;String&gt;</a:t>
            </a:r>
          </a:p>
          <a:p>
            <a:pPr algn="ctr"/>
            <a:r>
              <a:rPr lang="en-US" dirty="0"/>
              <a:t>If()</a:t>
            </a:r>
          </a:p>
          <a:p>
            <a:pPr algn="ctr"/>
            <a:r>
              <a:rPr lang="en-US" dirty="0"/>
              <a:t>For()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D8348D-29C9-410B-8FC9-4D20239E781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956816" y="2880360"/>
            <a:ext cx="224028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4628D6-6337-F960-94DD-1D65522346E9}"/>
              </a:ext>
            </a:extLst>
          </p:cNvPr>
          <p:cNvSpPr/>
          <p:nvPr/>
        </p:nvSpPr>
        <p:spPr>
          <a:xfrm>
            <a:off x="4361688" y="2221992"/>
            <a:ext cx="7050024" cy="1289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getNewCards</a:t>
            </a:r>
            <a:r>
              <a:rPr lang="en-US" dirty="0"/>
              <a:t>(this is the turn function as well):</a:t>
            </a:r>
          </a:p>
          <a:p>
            <a:pPr algn="ctr"/>
            <a:r>
              <a:rPr lang="en-US" dirty="0" err="1"/>
              <a:t>choseCard</a:t>
            </a:r>
            <a:r>
              <a:rPr lang="en-US" dirty="0"/>
              <a:t>(&lt;</a:t>
            </a:r>
            <a:r>
              <a:rPr lang="en-US" dirty="0" err="1"/>
              <a:t>nums</a:t>
            </a:r>
            <a:r>
              <a:rPr lang="en-US" dirty="0"/>
              <a:t>&gt; &lt;String&gt;)</a:t>
            </a:r>
          </a:p>
          <a:p>
            <a:pPr algn="ctr"/>
            <a:r>
              <a:rPr lang="en-US" dirty="0" err="1"/>
              <a:t>GetNewCard</a:t>
            </a:r>
            <a:r>
              <a:rPr lang="en-US" dirty="0"/>
              <a:t>(&lt;</a:t>
            </a:r>
            <a:r>
              <a:rPr lang="en-US" dirty="0" err="1"/>
              <a:t>nums</a:t>
            </a:r>
            <a:r>
              <a:rPr lang="en-US" dirty="0"/>
              <a:t>&gt; &lt;String&gt;)</a:t>
            </a:r>
          </a:p>
          <a:p>
            <a:pPr algn="ctr"/>
            <a:r>
              <a:rPr lang="en-US" dirty="0"/>
              <a:t>If()</a:t>
            </a:r>
          </a:p>
          <a:p>
            <a:pPr algn="ctr"/>
            <a:r>
              <a:rPr lang="en-US" dirty="0"/>
              <a:t>For()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1F9DCF-9A62-CD10-3A6B-158A6E589DC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56816" y="3429000"/>
            <a:ext cx="2121408" cy="103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83236DE-8CB6-EECF-1AE5-9E02C140E171}"/>
              </a:ext>
            </a:extLst>
          </p:cNvPr>
          <p:cNvSpPr/>
          <p:nvPr/>
        </p:nvSpPr>
        <p:spPr>
          <a:xfrm>
            <a:off x="4352544" y="3730752"/>
            <a:ext cx="7050024" cy="1435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hands:</a:t>
            </a:r>
          </a:p>
          <a:p>
            <a:pPr algn="ctr"/>
            <a:r>
              <a:rPr lang="en-US" dirty="0" err="1"/>
              <a:t>showHand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If()</a:t>
            </a:r>
          </a:p>
          <a:p>
            <a:pPr algn="ctr"/>
            <a:r>
              <a:rPr lang="en-US" dirty="0"/>
              <a:t>For()</a:t>
            </a:r>
          </a:p>
          <a:p>
            <a:pPr algn="ctr"/>
            <a:r>
              <a:rPr lang="en-US" dirty="0"/>
              <a:t>While()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EE4E3E-E325-5A94-BFFD-B40688B56BA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56816" y="3429000"/>
            <a:ext cx="1737360" cy="247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D5702-9BF1-ED8E-36AE-473CB88FE281}"/>
              </a:ext>
            </a:extLst>
          </p:cNvPr>
          <p:cNvSpPr/>
          <p:nvPr/>
        </p:nvSpPr>
        <p:spPr>
          <a:xfrm>
            <a:off x="4352544" y="5367531"/>
            <a:ext cx="7050024" cy="1435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findWinner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setWinner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compareHands</a:t>
            </a:r>
            <a:r>
              <a:rPr lang="en-US" dirty="0"/>
              <a:t> (&lt;</a:t>
            </a:r>
            <a:r>
              <a:rPr lang="en-US" dirty="0" err="1"/>
              <a:t>nums</a:t>
            </a:r>
            <a:r>
              <a:rPr lang="en-US" dirty="0"/>
              <a:t>&gt; &lt;String&gt;)(from all players)</a:t>
            </a:r>
          </a:p>
          <a:p>
            <a:pPr algn="ctr"/>
            <a:r>
              <a:rPr lang="en-US" dirty="0" err="1"/>
              <a:t>displayWinner</a:t>
            </a:r>
            <a:r>
              <a:rPr lang="en-US" dirty="0"/>
              <a:t>()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7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54C3-59FF-2F01-36A9-B0FD3646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78F5-4245-2988-FEB6-DE9C2A7AC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Ensuring no duplicate cards are dealt and managing the DECK</a:t>
            </a:r>
          </a:p>
          <a:p>
            <a:r>
              <a:rPr lang="en-US" dirty="0"/>
              <a:t>Defining </a:t>
            </a:r>
            <a:r>
              <a:rPr lang="en-US" dirty="0" err="1"/>
              <a:t>evaluateHand</a:t>
            </a:r>
            <a:r>
              <a:rPr lang="en-US" dirty="0"/>
              <a:t>() logic with edge cases such as empty hands</a:t>
            </a:r>
          </a:p>
          <a:p>
            <a:r>
              <a:rPr lang="en-US" dirty="0"/>
              <a:t>Ensuring random DECK shuffling.</a:t>
            </a:r>
          </a:p>
          <a:p>
            <a:r>
              <a:rPr lang="en-US" dirty="0"/>
              <a:t>Handling user interactions especially with </a:t>
            </a:r>
            <a:r>
              <a:rPr lang="en-US" dirty="0" err="1"/>
              <a:t>getNewCards</a:t>
            </a:r>
            <a:r>
              <a:rPr lang="en-US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73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195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UML Diagram guide</vt:lpstr>
      <vt:lpstr>Project Overview  </vt:lpstr>
      <vt:lpstr>PowerPoint Presentation</vt:lpstr>
      <vt:lpstr>Challenges and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C. Havens</dc:creator>
  <cp:lastModifiedBy>Mikie Ludwikowski III</cp:lastModifiedBy>
  <cp:revision>2</cp:revision>
  <dcterms:created xsi:type="dcterms:W3CDTF">2023-10-19T17:50:17Z</dcterms:created>
  <dcterms:modified xsi:type="dcterms:W3CDTF">2025-04-09T02:01:03Z</dcterms:modified>
</cp:coreProperties>
</file>