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5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0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2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1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39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E96E-03D0-4F88-AA20-EBA71831C822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6D21-5D0B-48EA-922A-E15F666DED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>
            <a:spLocks noChangeAspect="1"/>
          </p:cNvSpPr>
          <p:nvPr/>
        </p:nvSpPr>
        <p:spPr>
          <a:xfrm>
            <a:off x="6099244" y="3035144"/>
            <a:ext cx="900000" cy="89835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>
            <a:spLocks noChangeAspect="1"/>
          </p:cNvSpPr>
          <p:nvPr/>
        </p:nvSpPr>
        <p:spPr>
          <a:xfrm>
            <a:off x="6279244" y="3213680"/>
            <a:ext cx="540000" cy="5390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>
            <a:spLocks noChangeAspect="1"/>
          </p:cNvSpPr>
          <p:nvPr/>
        </p:nvSpPr>
        <p:spPr>
          <a:xfrm>
            <a:off x="6513178" y="3447187"/>
            <a:ext cx="72132" cy="7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>
            <a:spLocks noChangeAspect="1"/>
          </p:cNvSpPr>
          <p:nvPr/>
        </p:nvSpPr>
        <p:spPr>
          <a:xfrm>
            <a:off x="3489244" y="3294848"/>
            <a:ext cx="900000" cy="898357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>
            <a:spLocks noChangeAspect="1"/>
          </p:cNvSpPr>
          <p:nvPr/>
        </p:nvSpPr>
        <p:spPr>
          <a:xfrm>
            <a:off x="3669244" y="3473384"/>
            <a:ext cx="540000" cy="5390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>
            <a:spLocks noChangeAspect="1"/>
          </p:cNvSpPr>
          <p:nvPr/>
        </p:nvSpPr>
        <p:spPr>
          <a:xfrm>
            <a:off x="3849244" y="5761889"/>
            <a:ext cx="540000" cy="539014"/>
          </a:xfrm>
          <a:prstGeom prst="ellipse">
            <a:avLst/>
          </a:prstGeom>
          <a:solidFill>
            <a:srgbClr val="4454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 flipH="1" flipV="1">
            <a:off x="4119244" y="6031396"/>
            <a:ext cx="2880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>
            <a:spLocks noChangeAspect="1"/>
          </p:cNvSpPr>
          <p:nvPr/>
        </p:nvSpPr>
        <p:spPr>
          <a:xfrm>
            <a:off x="6999244" y="5995396"/>
            <a:ext cx="72132" cy="7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4946469" y="6018643"/>
                <a:ext cx="1225550" cy="567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den>
                      </m:f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69" y="6018643"/>
                <a:ext cx="1225550" cy="567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ogen 3"/>
          <p:cNvSpPr>
            <a:spLocks noChangeAspect="1"/>
          </p:cNvSpPr>
          <p:nvPr/>
        </p:nvSpPr>
        <p:spPr>
          <a:xfrm>
            <a:off x="4119244" y="2994025"/>
            <a:ext cx="5760000" cy="5760000"/>
          </a:xfrm>
          <a:prstGeom prst="arc">
            <a:avLst>
              <a:gd name="adj1" fmla="val 10617997"/>
              <a:gd name="adj2" fmla="val 1638248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ogen 23"/>
          <p:cNvSpPr>
            <a:spLocks noChangeAspect="1"/>
          </p:cNvSpPr>
          <p:nvPr/>
        </p:nvSpPr>
        <p:spPr>
          <a:xfrm>
            <a:off x="4389244" y="3253370"/>
            <a:ext cx="5220000" cy="5220000"/>
          </a:xfrm>
          <a:prstGeom prst="arc">
            <a:avLst>
              <a:gd name="adj1" fmla="val 10617997"/>
              <a:gd name="adj2" fmla="val 1638248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>
            <a:spLocks noChangeAspect="1"/>
          </p:cNvSpPr>
          <p:nvPr/>
        </p:nvSpPr>
        <p:spPr>
          <a:xfrm>
            <a:off x="3849244" y="2724025"/>
            <a:ext cx="6300000" cy="6300000"/>
          </a:xfrm>
          <a:prstGeom prst="arc">
            <a:avLst>
              <a:gd name="adj1" fmla="val 10617997"/>
              <a:gd name="adj2" fmla="val 1638248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stCxn id="35" idx="1"/>
          </p:cNvCxnSpPr>
          <p:nvPr/>
        </p:nvCxnSpPr>
        <p:spPr>
          <a:xfrm flipH="1" flipV="1">
            <a:off x="3397466" y="2476341"/>
            <a:ext cx="516275" cy="124109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739888" y="5125120"/>
                <a:ext cx="1225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88" y="5125120"/>
                <a:ext cx="12255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/>
          <p:cNvCxnSpPr>
            <a:stCxn id="19" idx="0"/>
          </p:cNvCxnSpPr>
          <p:nvPr/>
        </p:nvCxnSpPr>
        <p:spPr>
          <a:xfrm flipH="1" flipV="1">
            <a:off x="5118062" y="3355975"/>
            <a:ext cx="1917248" cy="263942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4977922" y="4285849"/>
                <a:ext cx="1225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22" y="4285849"/>
                <a:ext cx="12255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>
            <a:spLocks noChangeAspect="1"/>
          </p:cNvSpPr>
          <p:nvPr/>
        </p:nvSpPr>
        <p:spPr>
          <a:xfrm>
            <a:off x="3903178" y="3706891"/>
            <a:ext cx="72132" cy="72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2099362" y="2107009"/>
                <a:ext cx="2640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Distanzmessung: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362" y="2107009"/>
                <a:ext cx="26405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43" t="-10000" r="-23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/>
          <p:cNvCxnSpPr>
            <a:stCxn id="36" idx="2"/>
          </p:cNvCxnSpPr>
          <p:nvPr/>
        </p:nvCxnSpPr>
        <p:spPr>
          <a:xfrm flipH="1" flipV="1">
            <a:off x="2451154" y="3213680"/>
            <a:ext cx="1218090" cy="52921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361951" y="2809359"/>
                <a:ext cx="2945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Strahldurchmesser: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1" y="2809359"/>
                <a:ext cx="29455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53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>
            <a:stCxn id="37" idx="3"/>
          </p:cNvCxnSpPr>
          <p:nvPr/>
        </p:nvCxnSpPr>
        <p:spPr>
          <a:xfrm flipH="1">
            <a:off x="1925217" y="4061644"/>
            <a:ext cx="1695829" cy="570823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92668" y="4593155"/>
                <a:ext cx="2764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Sicherheitsabstand: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de-DE" b="1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68" y="4593155"/>
                <a:ext cx="27644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87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/>
          <p:cNvCxnSpPr>
            <a:stCxn id="19" idx="1"/>
          </p:cNvCxnSpPr>
          <p:nvPr/>
        </p:nvCxnSpPr>
        <p:spPr>
          <a:xfrm flipH="1" flipV="1">
            <a:off x="4703822" y="4675685"/>
            <a:ext cx="2305985" cy="133025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6" idx="3"/>
          </p:cNvCxnSpPr>
          <p:nvPr/>
        </p:nvCxnSpPr>
        <p:spPr>
          <a:xfrm flipH="1">
            <a:off x="3085052" y="6221966"/>
            <a:ext cx="843273" cy="15498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2054374" y="6192285"/>
            <a:ext cx="124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Turtlebot</a:t>
            </a:r>
            <a:endParaRPr lang="de-D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7053191" y="5930126"/>
                <a:ext cx="396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191" y="5930126"/>
                <a:ext cx="3963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/>
          <p:nvPr/>
        </p:nvCxnSpPr>
        <p:spPr>
          <a:xfrm flipH="1" flipV="1">
            <a:off x="7649031" y="6090111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7810851" y="5745460"/>
                <a:ext cx="396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851" y="5745460"/>
                <a:ext cx="39635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/>
          <p:nvPr/>
        </p:nvCxnSpPr>
        <p:spPr>
          <a:xfrm flipH="1" flipV="1">
            <a:off x="7613236" y="5275396"/>
            <a:ext cx="0" cy="7200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7636954" y="5266064"/>
                <a:ext cx="396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954" y="5266064"/>
                <a:ext cx="39635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Windows-Benutzer</cp:lastModifiedBy>
  <cp:revision>9</cp:revision>
  <dcterms:created xsi:type="dcterms:W3CDTF">2017-11-02T18:27:24Z</dcterms:created>
  <dcterms:modified xsi:type="dcterms:W3CDTF">2017-11-20T12:52:57Z</dcterms:modified>
</cp:coreProperties>
</file>