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92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29BB5-C792-4BDB-98B3-716F681EC201}" type="datetimeFigureOut">
              <a:rPr lang="de-DE" smtClean="0"/>
              <a:t>04.11.2017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96955-4AB8-418B-9432-62EC291ED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301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96955-4AB8-418B-9432-62EC291EDF3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61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04.11.2017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35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04.11.2017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59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04.11.2017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00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04.11.2017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0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04.11.2017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29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04.11.2017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13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04.11.2017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01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04.11.2017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47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04.11.2017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34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04.11.2017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39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04.11.2017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71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6E96E-03D0-4F88-AA20-EBA71831C822}" type="datetimeFigureOut">
              <a:rPr lang="de-DE" smtClean="0"/>
              <a:t>04.11.2017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554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>
            <a:spLocks noChangeAspect="1"/>
          </p:cNvSpPr>
          <p:nvPr/>
        </p:nvSpPr>
        <p:spPr>
          <a:xfrm rot="2460000">
            <a:off x="2311346" y="5495793"/>
            <a:ext cx="540000" cy="539014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/>
          <p:cNvCxnSpPr>
            <a:cxnSpLocks noChangeAspect="1"/>
          </p:cNvCxnSpPr>
          <p:nvPr/>
        </p:nvCxnSpPr>
        <p:spPr>
          <a:xfrm flipH="1" flipV="1">
            <a:off x="2102427" y="5065486"/>
            <a:ext cx="992478" cy="145136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451037" y="6516847"/>
            <a:ext cx="360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469698" y="5065486"/>
            <a:ext cx="0" cy="144985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Bogen 25"/>
          <p:cNvSpPr/>
          <p:nvPr/>
        </p:nvSpPr>
        <p:spPr>
          <a:xfrm>
            <a:off x="2670778" y="6136481"/>
            <a:ext cx="720689" cy="721519"/>
          </a:xfrm>
          <a:prstGeom prst="arc">
            <a:avLst>
              <a:gd name="adj1" fmla="val 14360327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/>
              <p:cNvSpPr txBox="1"/>
              <p:nvPr/>
            </p:nvSpPr>
            <p:spPr>
              <a:xfrm>
                <a:off x="3094905" y="6188165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905" y="6188165"/>
                <a:ext cx="19717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Gerader Verbinder 28"/>
          <p:cNvCxnSpPr/>
          <p:nvPr/>
        </p:nvCxnSpPr>
        <p:spPr>
          <a:xfrm>
            <a:off x="2581346" y="5765300"/>
            <a:ext cx="0" cy="72000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>
            <a:off x="470548" y="5765300"/>
            <a:ext cx="2110798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ogen 33"/>
          <p:cNvSpPr/>
          <p:nvPr/>
        </p:nvSpPr>
        <p:spPr>
          <a:xfrm>
            <a:off x="1413917" y="5524976"/>
            <a:ext cx="1256860" cy="1257300"/>
          </a:xfrm>
          <a:prstGeom prst="arc">
            <a:avLst>
              <a:gd name="adj1" fmla="val 15265330"/>
              <a:gd name="adj2" fmla="val 19399896"/>
            </a:avLst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r Verbinder 35"/>
          <p:cNvCxnSpPr/>
          <p:nvPr/>
        </p:nvCxnSpPr>
        <p:spPr>
          <a:xfrm flipH="1">
            <a:off x="2067787" y="5778292"/>
            <a:ext cx="522232" cy="4098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2027643" y="5778828"/>
            <a:ext cx="28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r</a:t>
            </a:r>
            <a:endParaRPr lang="de-DE" b="1" dirty="0"/>
          </a:p>
        </p:txBody>
      </p:sp>
      <p:cxnSp>
        <p:nvCxnSpPr>
          <p:cNvPr id="49" name="Gerader Verbinder 48"/>
          <p:cNvCxnSpPr/>
          <p:nvPr/>
        </p:nvCxnSpPr>
        <p:spPr>
          <a:xfrm>
            <a:off x="2072807" y="6175895"/>
            <a:ext cx="0" cy="34095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>
            <a:off x="479221" y="6188165"/>
            <a:ext cx="1588566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feld 52"/>
              <p:cNvSpPr txBox="1"/>
              <p:nvPr/>
            </p:nvSpPr>
            <p:spPr>
              <a:xfrm>
                <a:off x="1912860" y="6504538"/>
                <a:ext cx="331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860" y="6504538"/>
                <a:ext cx="33175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111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feld 53"/>
              <p:cNvSpPr txBox="1"/>
              <p:nvPr/>
            </p:nvSpPr>
            <p:spPr>
              <a:xfrm>
                <a:off x="2422587" y="6515345"/>
                <a:ext cx="5257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54" name="Textfeld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587" y="6515345"/>
                <a:ext cx="52578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747" t="-2222" r="-5747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feld 54"/>
              <p:cNvSpPr txBox="1"/>
              <p:nvPr/>
            </p:nvSpPr>
            <p:spPr>
              <a:xfrm>
                <a:off x="10746" y="6049665"/>
                <a:ext cx="3365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" y="6049665"/>
                <a:ext cx="33656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6364" b="-239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feld 55"/>
              <p:cNvSpPr txBox="1"/>
              <p:nvPr/>
            </p:nvSpPr>
            <p:spPr>
              <a:xfrm>
                <a:off x="-3768" y="5626800"/>
                <a:ext cx="5305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68" y="5626800"/>
                <a:ext cx="53059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0345" t="-2222" r="-6897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60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7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 User</dc:creator>
  <cp:lastModifiedBy>Windows User</cp:lastModifiedBy>
  <cp:revision>7</cp:revision>
  <dcterms:created xsi:type="dcterms:W3CDTF">2017-11-02T18:27:24Z</dcterms:created>
  <dcterms:modified xsi:type="dcterms:W3CDTF">2017-11-04T14:17:55Z</dcterms:modified>
</cp:coreProperties>
</file>