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14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88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6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3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2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19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89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63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04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339-C0D2-4F04-A3BA-483819FF8557}" type="datetimeFigureOut">
              <a:rPr lang="de-DE" smtClean="0"/>
              <a:t>01.12.2017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DCB1-A447-4877-9EE2-35B1BCFCF9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12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035963" y="1183736"/>
            <a:ext cx="6882981" cy="391702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ove_base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930886" y="2424307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recovery_behaviors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10804" y="3484916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ocal_costmap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627799" y="5728578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local_planner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801971" y="456796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global_planner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10804" y="1370740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global_costmap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2666885" y="5498603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ase</a:t>
            </a:r>
            <a:r>
              <a:rPr lang="de-DE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controller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311525" y="2424306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sensor</a:t>
            </a:r>
            <a:r>
              <a:rPr lang="de-DE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sources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9311525" y="1370739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map_server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23213" y="2682297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sensor</a:t>
            </a:r>
            <a:r>
              <a:rPr lang="de-DE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transforms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23213" y="1858706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amcl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23212" y="3844320"/>
            <a:ext cx="2175308" cy="45995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odometry</a:t>
            </a:r>
            <a:r>
              <a:rPr lang="de-DE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</a:t>
            </a:r>
            <a:endParaRPr lang="de-DE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Gerader Verbinder 2"/>
          <p:cNvCxnSpPr>
            <a:stCxn id="16" idx="3"/>
            <a:endCxn id="15" idx="3"/>
          </p:cNvCxnSpPr>
          <p:nvPr/>
        </p:nvCxnSpPr>
        <p:spPr>
          <a:xfrm>
            <a:off x="2398521" y="2088682"/>
            <a:ext cx="12700" cy="823591"/>
          </a:xfrm>
          <a:prstGeom prst="bentConnector3">
            <a:avLst>
              <a:gd name="adj1" fmla="val 50914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03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2</cp:revision>
  <dcterms:created xsi:type="dcterms:W3CDTF">2017-11-30T10:28:01Z</dcterms:created>
  <dcterms:modified xsi:type="dcterms:W3CDTF">2017-12-01T08:29:07Z</dcterms:modified>
</cp:coreProperties>
</file>