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6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8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5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6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8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3C56-428D-48B3-AEB7-9A795C0AC74C}" type="datetimeFigureOut">
              <a:rPr lang="de-DE" smtClean="0"/>
              <a:t>24.02.2018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E141-5475-4D85-A0BF-6E83D1DD6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6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63813" y="1732589"/>
            <a:ext cx="1828508" cy="881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Master-PC</a:t>
            </a:r>
          </a:p>
          <a:p>
            <a:pPr algn="ctr"/>
            <a:r>
              <a:rPr lang="de-DE" b="1" dirty="0" smtClean="0">
                <a:solidFill>
                  <a:srgbClr val="002060"/>
                </a:solidFill>
              </a:rPr>
              <a:t>IP: 192.168.0.100</a:t>
            </a:r>
            <a:endParaRPr lang="de-DE" b="1" dirty="0">
              <a:solidFill>
                <a:srgbClr val="002060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218095" y="5302454"/>
            <a:ext cx="1828508" cy="1407135"/>
            <a:chOff x="1081695" y="4832554"/>
            <a:chExt cx="1828508" cy="1407135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179872" y="5714050"/>
              <a:ext cx="1632155" cy="525639"/>
              <a:chOff x="2212258" y="5782876"/>
              <a:chExt cx="1632155" cy="525639"/>
            </a:xfrm>
          </p:grpSpPr>
          <p:sp>
            <p:nvSpPr>
              <p:cNvPr id="6" name="Ellipse 5"/>
              <p:cNvSpPr>
                <a:spLocks noChangeAspect="1"/>
              </p:cNvSpPr>
              <p:nvPr/>
            </p:nvSpPr>
            <p:spPr>
              <a:xfrm>
                <a:off x="2379405" y="5948515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Ellipse 6"/>
              <p:cNvSpPr>
                <a:spLocks noChangeAspect="1"/>
              </p:cNvSpPr>
              <p:nvPr/>
            </p:nvSpPr>
            <p:spPr>
              <a:xfrm>
                <a:off x="3293805" y="5941701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2212258" y="5782876"/>
                <a:ext cx="1632155" cy="31764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Roboter 1</a:t>
                </a:r>
                <a:endParaRPr lang="de-DE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1081695" y="4832554"/>
              <a:ext cx="1828508" cy="881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Slave-PC 1</a:t>
              </a:r>
            </a:p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IP: 192.168.0.101</a:t>
              </a:r>
              <a:endParaRPr lang="de-DE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692546" y="5312286"/>
            <a:ext cx="1828508" cy="1387470"/>
            <a:chOff x="3579089" y="4832554"/>
            <a:chExt cx="1828508" cy="138747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3677266" y="5694385"/>
              <a:ext cx="1632155" cy="525639"/>
              <a:chOff x="2212258" y="5782876"/>
              <a:chExt cx="1632155" cy="525639"/>
            </a:xfrm>
          </p:grpSpPr>
          <p:sp>
            <p:nvSpPr>
              <p:cNvPr id="11" name="Ellipse 10"/>
              <p:cNvSpPr>
                <a:spLocks noChangeAspect="1"/>
              </p:cNvSpPr>
              <p:nvPr/>
            </p:nvSpPr>
            <p:spPr>
              <a:xfrm>
                <a:off x="2379405" y="5948515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Ellipse 11"/>
              <p:cNvSpPr>
                <a:spLocks noChangeAspect="1"/>
              </p:cNvSpPr>
              <p:nvPr/>
            </p:nvSpPr>
            <p:spPr>
              <a:xfrm>
                <a:off x="3293805" y="5941701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2212258" y="5782876"/>
                <a:ext cx="1632155" cy="31764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Roboter 2</a:t>
                </a:r>
                <a:endParaRPr lang="de-DE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3579089" y="4832554"/>
              <a:ext cx="1828508" cy="881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Slave-PC 2</a:t>
              </a:r>
            </a:p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IP: 192.168.0.102</a:t>
              </a:r>
              <a:endParaRPr lang="de-DE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166997" y="5324771"/>
            <a:ext cx="1828508" cy="1362500"/>
            <a:chOff x="6037153" y="4832554"/>
            <a:chExt cx="1828508" cy="1362500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6135330" y="5669415"/>
              <a:ext cx="1632155" cy="525639"/>
              <a:chOff x="2212258" y="5782876"/>
              <a:chExt cx="1632155" cy="525639"/>
            </a:xfrm>
          </p:grpSpPr>
          <p:sp>
            <p:nvSpPr>
              <p:cNvPr id="15" name="Ellipse 14"/>
              <p:cNvSpPr>
                <a:spLocks noChangeAspect="1"/>
              </p:cNvSpPr>
              <p:nvPr/>
            </p:nvSpPr>
            <p:spPr>
              <a:xfrm>
                <a:off x="2379405" y="5948515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Ellipse 15"/>
              <p:cNvSpPr>
                <a:spLocks noChangeAspect="1"/>
              </p:cNvSpPr>
              <p:nvPr/>
            </p:nvSpPr>
            <p:spPr>
              <a:xfrm>
                <a:off x="3293805" y="5941701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2212258" y="5782876"/>
                <a:ext cx="1632155" cy="31764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Roboter 3</a:t>
                </a:r>
                <a:endParaRPr lang="de-DE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6037153" y="4832554"/>
              <a:ext cx="1828508" cy="881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Slave-PC 3</a:t>
              </a:r>
            </a:p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IP: 192.168.0.103</a:t>
              </a:r>
              <a:endParaRPr lang="de-DE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41449" y="5315693"/>
            <a:ext cx="1828508" cy="1380656"/>
            <a:chOff x="8505049" y="4832554"/>
            <a:chExt cx="1828508" cy="138065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8603226" y="5687571"/>
              <a:ext cx="1632155" cy="525639"/>
              <a:chOff x="2212258" y="5782876"/>
              <a:chExt cx="1632155" cy="525639"/>
            </a:xfrm>
          </p:grpSpPr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2379405" y="5948515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Ellipse 19"/>
              <p:cNvSpPr>
                <a:spLocks noChangeAspect="1"/>
              </p:cNvSpPr>
              <p:nvPr/>
            </p:nvSpPr>
            <p:spPr>
              <a:xfrm>
                <a:off x="3293805" y="5941701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2212258" y="5782876"/>
                <a:ext cx="1632155" cy="31764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Roboter 4</a:t>
                </a:r>
                <a:endParaRPr lang="de-DE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8505049" y="4832554"/>
              <a:ext cx="1828508" cy="881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Slave-PC 4</a:t>
              </a:r>
            </a:p>
            <a:p>
              <a:pPr algn="ctr"/>
              <a:r>
                <a:rPr lang="de-DE" b="1" dirty="0" smtClean="0">
                  <a:solidFill>
                    <a:srgbClr val="002060"/>
                  </a:solidFill>
                </a:rPr>
                <a:t>IP: 192.168.0.104</a:t>
              </a:r>
              <a:endParaRPr lang="de-DE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6" name="Rechteck 25"/>
          <p:cNvSpPr/>
          <p:nvPr/>
        </p:nvSpPr>
        <p:spPr>
          <a:xfrm>
            <a:off x="3670209" y="3137652"/>
            <a:ext cx="2415716" cy="10127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TP-Link: </a:t>
            </a:r>
            <a:r>
              <a:rPr lang="de-DE" b="1" dirty="0" err="1" smtClean="0">
                <a:solidFill>
                  <a:srgbClr val="002060"/>
                </a:solidFill>
              </a:rPr>
              <a:t>EML_Turtlebot_NET</a:t>
            </a:r>
            <a:endParaRPr lang="de-DE" b="1" dirty="0" smtClean="0">
              <a:solidFill>
                <a:srgbClr val="002060"/>
              </a:solidFill>
            </a:endParaRPr>
          </a:p>
          <a:p>
            <a:pPr algn="ctr"/>
            <a:r>
              <a:rPr lang="de-DE" b="1" dirty="0" smtClean="0">
                <a:solidFill>
                  <a:srgbClr val="002060"/>
                </a:solidFill>
              </a:rPr>
              <a:t>IP: 192.168.0.254</a:t>
            </a:r>
            <a:endParaRPr lang="de-DE" b="1" dirty="0">
              <a:solidFill>
                <a:srgbClr val="002060"/>
              </a:solidFill>
            </a:endParaRPr>
          </a:p>
        </p:txBody>
      </p:sp>
      <p:cxnSp>
        <p:nvCxnSpPr>
          <p:cNvPr id="32" name="Gewinkelte Verbindung 31"/>
          <p:cNvCxnSpPr>
            <a:stCxn id="4" idx="2"/>
            <a:endCxn id="26" idx="0"/>
          </p:cNvCxnSpPr>
          <p:nvPr/>
        </p:nvCxnSpPr>
        <p:spPr>
          <a:xfrm>
            <a:off x="4878067" y="2614085"/>
            <a:ext cx="0" cy="523567"/>
          </a:xfrm>
          <a:prstGeom prst="straightConnector1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1"/>
          <p:cNvCxnSpPr>
            <a:stCxn id="26" idx="3"/>
            <a:endCxn id="25" idx="0"/>
          </p:cNvCxnSpPr>
          <p:nvPr/>
        </p:nvCxnSpPr>
        <p:spPr>
          <a:xfrm>
            <a:off x="6085925" y="3644014"/>
            <a:ext cx="2469778" cy="1671679"/>
          </a:xfrm>
          <a:prstGeom prst="bentConnector2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1"/>
          <p:cNvCxnSpPr>
            <a:stCxn id="26" idx="2"/>
            <a:endCxn id="24" idx="0"/>
          </p:cNvCxnSpPr>
          <p:nvPr/>
        </p:nvCxnSpPr>
        <p:spPr>
          <a:xfrm rot="16200000" flipH="1">
            <a:off x="4892461" y="4135981"/>
            <a:ext cx="1174396" cy="120318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31"/>
          <p:cNvCxnSpPr/>
          <p:nvPr/>
        </p:nvCxnSpPr>
        <p:spPr>
          <a:xfrm rot="5400000" flipH="1" flipV="1">
            <a:off x="3661478" y="4100460"/>
            <a:ext cx="1161911" cy="127126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31"/>
          <p:cNvCxnSpPr>
            <a:stCxn id="22" idx="0"/>
            <a:endCxn id="26" idx="1"/>
          </p:cNvCxnSpPr>
          <p:nvPr/>
        </p:nvCxnSpPr>
        <p:spPr>
          <a:xfrm rot="5400000" flipH="1" flipV="1">
            <a:off x="1572059" y="3204304"/>
            <a:ext cx="1658440" cy="2537860"/>
          </a:xfrm>
          <a:prstGeom prst="bentConnector2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7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3</cp:revision>
  <dcterms:created xsi:type="dcterms:W3CDTF">2018-02-24T20:40:55Z</dcterms:created>
  <dcterms:modified xsi:type="dcterms:W3CDTF">2018-02-24T20:51:14Z</dcterms:modified>
</cp:coreProperties>
</file>