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5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0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2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1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9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E96E-03D0-4F88-AA20-EBA71831C822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>
            <a:spLocks noChangeAspect="1"/>
          </p:cNvSpPr>
          <p:nvPr/>
        </p:nvSpPr>
        <p:spPr>
          <a:xfrm>
            <a:off x="6099244" y="3035144"/>
            <a:ext cx="900000" cy="89835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>
            <a:spLocks noChangeAspect="1"/>
          </p:cNvSpPr>
          <p:nvPr/>
        </p:nvSpPr>
        <p:spPr>
          <a:xfrm>
            <a:off x="6279244" y="3213680"/>
            <a:ext cx="540000" cy="5390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>
            <a:spLocks noChangeAspect="1"/>
          </p:cNvSpPr>
          <p:nvPr/>
        </p:nvSpPr>
        <p:spPr>
          <a:xfrm>
            <a:off x="6513178" y="3447187"/>
            <a:ext cx="72132" cy="7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>
            <a:spLocks noChangeAspect="1"/>
          </p:cNvSpPr>
          <p:nvPr/>
        </p:nvSpPr>
        <p:spPr>
          <a:xfrm>
            <a:off x="3489244" y="3294848"/>
            <a:ext cx="900000" cy="89835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>
            <a:spLocks noChangeAspect="1"/>
          </p:cNvSpPr>
          <p:nvPr/>
        </p:nvSpPr>
        <p:spPr>
          <a:xfrm>
            <a:off x="3669244" y="3473384"/>
            <a:ext cx="540000" cy="5390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>
            <a:spLocks noChangeAspect="1"/>
          </p:cNvSpPr>
          <p:nvPr/>
        </p:nvSpPr>
        <p:spPr>
          <a:xfrm>
            <a:off x="3849244" y="5761889"/>
            <a:ext cx="540000" cy="539014"/>
          </a:xfrm>
          <a:prstGeom prst="ellipse">
            <a:avLst/>
          </a:prstGeom>
          <a:solidFill>
            <a:srgbClr val="4454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/>
          <p:cNvCxnSpPr/>
          <p:nvPr/>
        </p:nvCxnSpPr>
        <p:spPr>
          <a:xfrm flipH="1" flipV="1">
            <a:off x="4119244" y="6031396"/>
            <a:ext cx="2880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>
            <a:spLocks noChangeAspect="1"/>
          </p:cNvSpPr>
          <p:nvPr/>
        </p:nvSpPr>
        <p:spPr>
          <a:xfrm>
            <a:off x="6999244" y="5995396"/>
            <a:ext cx="72132" cy="7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4946469" y="6018643"/>
                <a:ext cx="1225550" cy="567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69" y="6018643"/>
                <a:ext cx="1225550" cy="567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ogen 3"/>
          <p:cNvSpPr>
            <a:spLocks noChangeAspect="1"/>
          </p:cNvSpPr>
          <p:nvPr/>
        </p:nvSpPr>
        <p:spPr>
          <a:xfrm>
            <a:off x="4119244" y="2994025"/>
            <a:ext cx="5760000" cy="5760000"/>
          </a:xfrm>
          <a:prstGeom prst="arc">
            <a:avLst>
              <a:gd name="adj1" fmla="val 10617997"/>
              <a:gd name="adj2" fmla="val 1638248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Bogen 23"/>
          <p:cNvSpPr>
            <a:spLocks noChangeAspect="1"/>
          </p:cNvSpPr>
          <p:nvPr/>
        </p:nvSpPr>
        <p:spPr>
          <a:xfrm>
            <a:off x="4389244" y="3253370"/>
            <a:ext cx="5220000" cy="5220000"/>
          </a:xfrm>
          <a:prstGeom prst="arc">
            <a:avLst>
              <a:gd name="adj1" fmla="val 10617997"/>
              <a:gd name="adj2" fmla="val 1638248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>
            <a:spLocks noChangeAspect="1"/>
          </p:cNvSpPr>
          <p:nvPr/>
        </p:nvSpPr>
        <p:spPr>
          <a:xfrm>
            <a:off x="3849244" y="2724025"/>
            <a:ext cx="6300000" cy="6300000"/>
          </a:xfrm>
          <a:prstGeom prst="arc">
            <a:avLst>
              <a:gd name="adj1" fmla="val 10617997"/>
              <a:gd name="adj2" fmla="val 1638248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stCxn id="35" idx="1"/>
          </p:cNvCxnSpPr>
          <p:nvPr/>
        </p:nvCxnSpPr>
        <p:spPr>
          <a:xfrm flipH="1" flipV="1">
            <a:off x="3397466" y="2476341"/>
            <a:ext cx="516275" cy="124109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4739888" y="5125120"/>
                <a:ext cx="1225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88" y="5125120"/>
                <a:ext cx="12255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/>
          <p:cNvCxnSpPr>
            <a:stCxn id="19" idx="0"/>
          </p:cNvCxnSpPr>
          <p:nvPr/>
        </p:nvCxnSpPr>
        <p:spPr>
          <a:xfrm flipH="1" flipV="1">
            <a:off x="5118062" y="3355975"/>
            <a:ext cx="1917248" cy="263942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4977922" y="4285849"/>
                <a:ext cx="1225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22" y="4285849"/>
                <a:ext cx="12255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>
            <a:spLocks noChangeAspect="1"/>
          </p:cNvSpPr>
          <p:nvPr/>
        </p:nvSpPr>
        <p:spPr>
          <a:xfrm>
            <a:off x="3903178" y="3706891"/>
            <a:ext cx="72132" cy="7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099362" y="2107009"/>
                <a:ext cx="264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Distanzmessung: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362" y="2107009"/>
                <a:ext cx="26405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43" t="-10000" r="-23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/>
          <p:cNvCxnSpPr>
            <a:stCxn id="36" idx="2"/>
          </p:cNvCxnSpPr>
          <p:nvPr/>
        </p:nvCxnSpPr>
        <p:spPr>
          <a:xfrm flipH="1" flipV="1">
            <a:off x="2451154" y="3213680"/>
            <a:ext cx="1218090" cy="52921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1951" y="2809359"/>
                <a:ext cx="2945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Strahldurchmesser: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1" y="2809359"/>
                <a:ext cx="29455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53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>
            <a:stCxn id="37" idx="3"/>
          </p:cNvCxnSpPr>
          <p:nvPr/>
        </p:nvCxnSpPr>
        <p:spPr>
          <a:xfrm flipH="1">
            <a:off x="1925217" y="4061644"/>
            <a:ext cx="1695829" cy="570823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92668" y="4593155"/>
                <a:ext cx="2764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Sicherheitsabstand: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68" y="4593155"/>
                <a:ext cx="27644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87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/>
          <p:cNvCxnSpPr>
            <a:stCxn id="19" idx="1"/>
          </p:cNvCxnSpPr>
          <p:nvPr/>
        </p:nvCxnSpPr>
        <p:spPr>
          <a:xfrm flipH="1" flipV="1">
            <a:off x="4703822" y="4675685"/>
            <a:ext cx="2305985" cy="133025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6" idx="3"/>
          </p:cNvCxnSpPr>
          <p:nvPr/>
        </p:nvCxnSpPr>
        <p:spPr>
          <a:xfrm flipH="1">
            <a:off x="3085052" y="6221966"/>
            <a:ext cx="843273" cy="15498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054374" y="6192285"/>
            <a:ext cx="124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Turtlebot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053191" y="5930126"/>
                <a:ext cx="396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191" y="5930126"/>
                <a:ext cx="3963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/>
          <p:nvPr/>
        </p:nvCxnSpPr>
        <p:spPr>
          <a:xfrm flipH="1" flipV="1">
            <a:off x="7649031" y="609011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0851" y="5745460"/>
                <a:ext cx="396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851" y="5745460"/>
                <a:ext cx="39635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/>
          <p:nvPr/>
        </p:nvCxnSpPr>
        <p:spPr>
          <a:xfrm flipH="1" flipV="1">
            <a:off x="7613236" y="5275396"/>
            <a:ext cx="0" cy="7200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636954" y="5266064"/>
                <a:ext cx="396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954" y="5266064"/>
                <a:ext cx="3963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4759527" y="3407412"/>
                <a:ext cx="658762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527" y="3407412"/>
                <a:ext cx="658762" cy="633645"/>
              </a:xfrm>
              <a:prstGeom prst="rect">
                <a:avLst/>
              </a:prstGeom>
              <a:blipFill rotWithShape="0">
                <a:blip r:embed="rId9"/>
                <a:stretch>
                  <a:fillRect r="-526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2055656" y="4597115"/>
                <a:ext cx="989542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56" y="4597115"/>
                <a:ext cx="989542" cy="6336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3687811" y="4597115"/>
                <a:ext cx="989542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11" y="4597115"/>
                <a:ext cx="989542" cy="6336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5319966" y="4597115"/>
                <a:ext cx="989542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66" y="4597115"/>
                <a:ext cx="989542" cy="6336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6952121" y="4597114"/>
                <a:ext cx="989542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21" y="4597114"/>
                <a:ext cx="989542" cy="6336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295680" y="5806485"/>
                <a:ext cx="1100499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80" y="5806485"/>
                <a:ext cx="1100499" cy="6336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5" idx="2"/>
            <a:endCxn id="13" idx="0"/>
          </p:cNvCxnSpPr>
          <p:nvPr/>
        </p:nvCxnSpPr>
        <p:spPr>
          <a:xfrm rot="5400000">
            <a:off x="3541639" y="3049846"/>
            <a:ext cx="556058" cy="253848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5" idx="2"/>
            <a:endCxn id="14" idx="0"/>
          </p:cNvCxnSpPr>
          <p:nvPr/>
        </p:nvCxnSpPr>
        <p:spPr>
          <a:xfrm rot="5400000">
            <a:off x="4357716" y="3865923"/>
            <a:ext cx="556058" cy="90632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5" idx="2"/>
            <a:endCxn id="15" idx="0"/>
          </p:cNvCxnSpPr>
          <p:nvPr/>
        </p:nvCxnSpPr>
        <p:spPr>
          <a:xfrm rot="16200000" flipH="1">
            <a:off x="5173793" y="3956171"/>
            <a:ext cx="556058" cy="7258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5" idx="2"/>
            <a:endCxn id="16" idx="0"/>
          </p:cNvCxnSpPr>
          <p:nvPr/>
        </p:nvCxnSpPr>
        <p:spPr>
          <a:xfrm rot="16200000" flipH="1">
            <a:off x="5989872" y="3140093"/>
            <a:ext cx="556057" cy="23579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2001577" y="5810861"/>
                <a:ext cx="1100499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577" y="5810861"/>
                <a:ext cx="1100499" cy="6336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winkelte Verbindung 32"/>
          <p:cNvCxnSpPr>
            <a:stCxn id="13" idx="2"/>
            <a:endCxn id="17" idx="0"/>
          </p:cNvCxnSpPr>
          <p:nvPr/>
        </p:nvCxnSpPr>
        <p:spPr>
          <a:xfrm rot="5400000">
            <a:off x="1410317" y="4666374"/>
            <a:ext cx="575725" cy="170449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13" idx="2"/>
            <a:endCxn id="32" idx="0"/>
          </p:cNvCxnSpPr>
          <p:nvPr/>
        </p:nvCxnSpPr>
        <p:spPr>
          <a:xfrm rot="16200000" flipH="1">
            <a:off x="2261077" y="5520110"/>
            <a:ext cx="580101" cy="14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687811" y="5806483"/>
                <a:ext cx="989542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11" y="5806483"/>
                <a:ext cx="989542" cy="6336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/>
              <p:cNvSpPr/>
              <p:nvPr/>
            </p:nvSpPr>
            <p:spPr>
              <a:xfrm>
                <a:off x="5319966" y="5806484"/>
                <a:ext cx="989542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66" y="5806484"/>
                <a:ext cx="989542" cy="63364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6952121" y="5806483"/>
                <a:ext cx="989542" cy="6336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21" y="5806483"/>
                <a:ext cx="989542" cy="63364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winkelte Verbindung 52"/>
          <p:cNvCxnSpPr>
            <a:stCxn id="14" idx="2"/>
            <a:endCxn id="50" idx="0"/>
          </p:cNvCxnSpPr>
          <p:nvPr/>
        </p:nvCxnSpPr>
        <p:spPr>
          <a:xfrm>
            <a:off x="4182582" y="5230760"/>
            <a:ext cx="0" cy="5757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2"/>
          <p:cNvCxnSpPr>
            <a:stCxn id="15" idx="2"/>
            <a:endCxn id="51" idx="0"/>
          </p:cNvCxnSpPr>
          <p:nvPr/>
        </p:nvCxnSpPr>
        <p:spPr>
          <a:xfrm>
            <a:off x="5814737" y="5230760"/>
            <a:ext cx="0" cy="5757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52"/>
          <p:cNvCxnSpPr>
            <a:stCxn id="16" idx="2"/>
            <a:endCxn id="52" idx="0"/>
          </p:cNvCxnSpPr>
          <p:nvPr/>
        </p:nvCxnSpPr>
        <p:spPr>
          <a:xfrm>
            <a:off x="7446892" y="5230759"/>
            <a:ext cx="0" cy="5757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6420464" y="5891709"/>
            <a:ext cx="14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4822558" y="5891709"/>
            <a:ext cx="14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232011" y="5891709"/>
            <a:ext cx="14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12</cp:revision>
  <dcterms:created xsi:type="dcterms:W3CDTF">2017-11-02T18:27:24Z</dcterms:created>
  <dcterms:modified xsi:type="dcterms:W3CDTF">2018-02-25T06:20:16Z</dcterms:modified>
</cp:coreProperties>
</file>