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E96E-03D0-4F88-AA20-EBA71831C822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763739"/>
              </p:ext>
            </p:extLst>
          </p:nvPr>
        </p:nvGraphicFramePr>
        <p:xfrm>
          <a:off x="2159123" y="3022309"/>
          <a:ext cx="62785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Ellipse 5"/>
          <p:cNvSpPr>
            <a:spLocks noChangeAspect="1"/>
          </p:cNvSpPr>
          <p:nvPr/>
        </p:nvSpPr>
        <p:spPr>
          <a:xfrm>
            <a:off x="3929113" y="4662338"/>
            <a:ext cx="540000" cy="539014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782679" y="4460207"/>
            <a:ext cx="2146434" cy="4042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6" idx="7"/>
          </p:cNvCxnSpPr>
          <p:nvPr/>
        </p:nvCxnSpPr>
        <p:spPr>
          <a:xfrm flipV="1">
            <a:off x="4390032" y="3324426"/>
            <a:ext cx="3543190" cy="14168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6" idx="5"/>
          </p:cNvCxnSpPr>
          <p:nvPr/>
        </p:nvCxnSpPr>
        <p:spPr>
          <a:xfrm>
            <a:off x="4390032" y="5122415"/>
            <a:ext cx="3542400" cy="1418400"/>
          </a:xfrm>
          <a:prstGeom prst="line">
            <a:avLst/>
          </a:prstGeom>
          <a:ln w="3810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36203" y="4144782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Roboter</a:t>
            </a:r>
            <a:endParaRPr lang="de-DE" b="1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7490460" y="3507305"/>
            <a:ext cx="0" cy="1489985"/>
          </a:xfrm>
          <a:prstGeom prst="line">
            <a:avLst/>
          </a:prstGeom>
          <a:ln w="1270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6595310" y="4997290"/>
            <a:ext cx="0" cy="978937"/>
          </a:xfrm>
          <a:prstGeom prst="line">
            <a:avLst/>
          </a:prstGeom>
          <a:ln w="1270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6530975" y="4997290"/>
            <a:ext cx="1026000" cy="0"/>
          </a:xfrm>
          <a:prstGeom prst="line">
            <a:avLst/>
          </a:prstGeom>
          <a:ln w="1270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81666" y="5201352"/>
            <a:ext cx="19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Belegte Zellen  </a:t>
            </a:r>
            <a:endParaRPr lang="de-DE" b="1" dirty="0"/>
          </a:p>
        </p:txBody>
      </p:sp>
      <p:sp>
        <p:nvSpPr>
          <p:cNvPr id="41" name="Rechteck 40"/>
          <p:cNvSpPr/>
          <p:nvPr/>
        </p:nvSpPr>
        <p:spPr>
          <a:xfrm>
            <a:off x="1671538" y="5201352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81666" y="5706177"/>
            <a:ext cx="19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Freie Zellen       </a:t>
            </a:r>
            <a:endParaRPr lang="de-DE" b="1" dirty="0"/>
          </a:p>
        </p:txBody>
      </p:sp>
      <p:sp>
        <p:nvSpPr>
          <p:cNvPr id="43" name="Rechteck 42"/>
          <p:cNvSpPr/>
          <p:nvPr/>
        </p:nvSpPr>
        <p:spPr>
          <a:xfrm>
            <a:off x="1671538" y="5706177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1666" y="6211002"/>
            <a:ext cx="19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Unbekannt        </a:t>
            </a:r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1671538" y="621100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 flipH="1" flipV="1">
            <a:off x="7553075" y="4750730"/>
            <a:ext cx="1274506" cy="7528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8609543" y="5546449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Hindernis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6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3</cp:revision>
  <dcterms:created xsi:type="dcterms:W3CDTF">2017-11-02T18:27:24Z</dcterms:created>
  <dcterms:modified xsi:type="dcterms:W3CDTF">2017-11-02T19:10:49Z</dcterms:modified>
</cp:coreProperties>
</file>