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0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6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4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83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7944-48CA-44D6-9C3F-1443EDA25228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5A3-6DA3-4C81-89D0-D70BF4A6A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2781701" y="1663042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Gerade Verbindung mit Pfeil 11"/>
          <p:cNvCxnSpPr>
            <a:endCxn id="24" idx="3"/>
          </p:cNvCxnSpPr>
          <p:nvPr/>
        </p:nvCxnSpPr>
        <p:spPr>
          <a:xfrm rot="5400000">
            <a:off x="6217307" y="3465492"/>
            <a:ext cx="1988786" cy="90484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1"/>
          <p:cNvCxnSpPr>
            <a:stCxn id="24" idx="1"/>
            <a:endCxn id="27" idx="1"/>
          </p:cNvCxnSpPr>
          <p:nvPr/>
        </p:nvCxnSpPr>
        <p:spPr>
          <a:xfrm rot="10800000">
            <a:off x="3275813" y="2414728"/>
            <a:ext cx="2763295" cy="2497579"/>
          </a:xfrm>
          <a:prstGeom prst="bentConnector3">
            <a:avLst>
              <a:gd name="adj1" fmla="val 132225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5372614" y="4350481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14" y="4350481"/>
                <a:ext cx="61601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/>
          <p:cNvCxnSpPr>
            <a:stCxn id="68" idx="6"/>
            <a:endCxn id="29" idx="1"/>
          </p:cNvCxnSpPr>
          <p:nvPr/>
        </p:nvCxnSpPr>
        <p:spPr>
          <a:xfrm>
            <a:off x="4765536" y="2403302"/>
            <a:ext cx="1351323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29" idx="3"/>
            <a:endCxn id="28" idx="1"/>
          </p:cNvCxnSpPr>
          <p:nvPr/>
        </p:nvCxnSpPr>
        <p:spPr>
          <a:xfrm>
            <a:off x="6681527" y="2414727"/>
            <a:ext cx="1972164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11"/>
          <p:cNvCxnSpPr>
            <a:endCxn id="25" idx="3"/>
          </p:cNvCxnSpPr>
          <p:nvPr/>
        </p:nvCxnSpPr>
        <p:spPr>
          <a:xfrm rot="5400000">
            <a:off x="6561856" y="2550251"/>
            <a:ext cx="1249215" cy="95531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166" y="2153117"/>
                <a:ext cx="500370" cy="50037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 Verbindung mit Pfeil 68"/>
          <p:cNvCxnSpPr>
            <a:stCxn id="27" idx="3"/>
            <a:endCxn id="68" idx="2"/>
          </p:cNvCxnSpPr>
          <p:nvPr/>
        </p:nvCxnSpPr>
        <p:spPr>
          <a:xfrm flipV="1">
            <a:off x="3840480" y="2403302"/>
            <a:ext cx="424686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11"/>
          <p:cNvCxnSpPr>
            <a:stCxn id="25" idx="1"/>
            <a:endCxn id="68" idx="4"/>
          </p:cNvCxnSpPr>
          <p:nvPr/>
        </p:nvCxnSpPr>
        <p:spPr>
          <a:xfrm rot="10800000">
            <a:off x="4515351" y="2653488"/>
            <a:ext cx="1628786" cy="99902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55" y="1880082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94" y="1891507"/>
                <a:ext cx="61601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00" y="1891507"/>
                <a:ext cx="86131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/>
          <p:cNvCxnSpPr/>
          <p:nvPr/>
        </p:nvCxnSpPr>
        <p:spPr>
          <a:xfrm>
            <a:off x="9218359" y="2414727"/>
            <a:ext cx="1571561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6039107" y="4547463"/>
            <a:ext cx="720171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44137" y="3287673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75812" y="2049884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653691" y="2049884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/>
              <p:cNvSpPr/>
              <p:nvPr/>
            </p:nvSpPr>
            <p:spPr>
              <a:xfrm>
                <a:off x="6116859" y="2049884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59" y="2049884"/>
                <a:ext cx="564668" cy="7296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2627696" y="395311"/>
            <a:ext cx="6868099" cy="24975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Regelstrecke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Gerade Verbindung mit Pfeil 8"/>
          <p:cNvCxnSpPr>
            <a:stCxn id="20" idx="6"/>
          </p:cNvCxnSpPr>
          <p:nvPr/>
        </p:nvCxnSpPr>
        <p:spPr>
          <a:xfrm>
            <a:off x="4611531" y="1135571"/>
            <a:ext cx="1324048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67" idx="1"/>
          </p:cNvCxnSpPr>
          <p:nvPr/>
        </p:nvCxnSpPr>
        <p:spPr>
          <a:xfrm>
            <a:off x="6554804" y="1146996"/>
            <a:ext cx="1907750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5" idx="3"/>
          </p:cNvCxnSpPr>
          <p:nvPr/>
        </p:nvCxnSpPr>
        <p:spPr>
          <a:xfrm rot="5400000">
            <a:off x="6428692" y="1231419"/>
            <a:ext cx="1177272" cy="985577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/>
              <p:cNvSpPr>
                <a:spLocks noChangeAspec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Ellips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885386"/>
                <a:ext cx="500370" cy="50037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>
            <a:stCxn id="66" idx="3"/>
            <a:endCxn id="20" idx="2"/>
          </p:cNvCxnSpPr>
          <p:nvPr/>
        </p:nvCxnSpPr>
        <p:spPr>
          <a:xfrm flipV="1">
            <a:off x="3628682" y="1135571"/>
            <a:ext cx="482479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11"/>
          <p:cNvCxnSpPr>
            <a:stCxn id="65" idx="1"/>
            <a:endCxn id="20" idx="4"/>
          </p:cNvCxnSpPr>
          <p:nvPr/>
        </p:nvCxnSpPr>
        <p:spPr>
          <a:xfrm rot="10800000">
            <a:off x="4361347" y="1385757"/>
            <a:ext cx="1598525" cy="927087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7" idx="3"/>
            <a:endCxn id="62" idx="0"/>
          </p:cNvCxnSpPr>
          <p:nvPr/>
        </p:nvCxnSpPr>
        <p:spPr>
          <a:xfrm>
            <a:off x="9027222" y="1146996"/>
            <a:ext cx="1646495" cy="228256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612351"/>
                <a:ext cx="61601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389" y="623776"/>
                <a:ext cx="6160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623776"/>
                <a:ext cx="86131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hteck 42"/>
          <p:cNvSpPr/>
          <p:nvPr/>
        </p:nvSpPr>
        <p:spPr>
          <a:xfrm>
            <a:off x="2604248" y="3137324"/>
            <a:ext cx="6868099" cy="30709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Beobachter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Gerade Verbindung mit Pfeil 47"/>
          <p:cNvCxnSpPr>
            <a:stCxn id="51" idx="6"/>
            <a:endCxn id="63" idx="1"/>
          </p:cNvCxnSpPr>
          <p:nvPr/>
        </p:nvCxnSpPr>
        <p:spPr>
          <a:xfrm>
            <a:off x="4611531" y="4646165"/>
            <a:ext cx="1356209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63" idx="3"/>
            <a:endCxn id="70" idx="1"/>
          </p:cNvCxnSpPr>
          <p:nvPr/>
        </p:nvCxnSpPr>
        <p:spPr>
          <a:xfrm>
            <a:off x="6532408" y="4657590"/>
            <a:ext cx="1930146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1"/>
          <p:cNvCxnSpPr>
            <a:endCxn id="64" idx="3"/>
          </p:cNvCxnSpPr>
          <p:nvPr/>
        </p:nvCxnSpPr>
        <p:spPr>
          <a:xfrm rot="5400000">
            <a:off x="6526761" y="4663240"/>
            <a:ext cx="989005" cy="97770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llipse 50"/>
              <p:cNvSpPr>
                <a:spLocks noChangeAspec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Ellips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1" y="4395980"/>
                <a:ext cx="500370" cy="50037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57" idx="3"/>
            <a:endCxn id="51" idx="2"/>
          </p:cNvCxnSpPr>
          <p:nvPr/>
        </p:nvCxnSpPr>
        <p:spPr>
          <a:xfrm flipV="1">
            <a:off x="3641525" y="4646165"/>
            <a:ext cx="469636" cy="11425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1"/>
          <p:cNvCxnSpPr>
            <a:stCxn id="64" idx="1"/>
            <a:endCxn id="51" idx="4"/>
          </p:cNvCxnSpPr>
          <p:nvPr/>
        </p:nvCxnSpPr>
        <p:spPr>
          <a:xfrm rot="10800000">
            <a:off x="4361346" y="4896351"/>
            <a:ext cx="1606394" cy="750247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70" idx="3"/>
            <a:endCxn id="62" idx="4"/>
          </p:cNvCxnSpPr>
          <p:nvPr/>
        </p:nvCxnSpPr>
        <p:spPr>
          <a:xfrm flipV="1">
            <a:off x="9027222" y="3929926"/>
            <a:ext cx="1646495" cy="727664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50" y="4122945"/>
                <a:ext cx="61601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609" y="4134370"/>
                <a:ext cx="61601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895" y="4134370"/>
                <a:ext cx="86131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Ellips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532" y="3429556"/>
                <a:ext cx="500370" cy="50037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 Verbindung mit Pfeil 68"/>
          <p:cNvCxnSpPr>
            <a:stCxn id="62" idx="2"/>
            <a:endCxn id="72" idx="3"/>
          </p:cNvCxnSpPr>
          <p:nvPr/>
        </p:nvCxnSpPr>
        <p:spPr>
          <a:xfrm flipH="1" flipV="1">
            <a:off x="6514680" y="3674162"/>
            <a:ext cx="3908852" cy="5579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213" y="3137323"/>
                <a:ext cx="616017" cy="523220"/>
              </a:xfrm>
              <a:prstGeom prst="rect">
                <a:avLst/>
              </a:prstGeom>
              <a:blipFill rotWithShape="0">
                <a:blip r:embed="rId1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Gerade Verbindung mit Pfeil 11"/>
          <p:cNvCxnSpPr>
            <a:stCxn id="72" idx="1"/>
            <a:endCxn id="51" idx="0"/>
          </p:cNvCxnSpPr>
          <p:nvPr/>
        </p:nvCxnSpPr>
        <p:spPr>
          <a:xfrm rot="10800000" flipV="1">
            <a:off x="4361346" y="3674162"/>
            <a:ext cx="1588666" cy="721818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endCxn id="66" idx="1"/>
          </p:cNvCxnSpPr>
          <p:nvPr/>
        </p:nvCxnSpPr>
        <p:spPr>
          <a:xfrm flipV="1">
            <a:off x="1172015" y="1146996"/>
            <a:ext cx="1891999" cy="11426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11"/>
          <p:cNvCxnSpPr>
            <a:endCxn id="57" idx="1"/>
          </p:cNvCxnSpPr>
          <p:nvPr/>
        </p:nvCxnSpPr>
        <p:spPr>
          <a:xfrm rot="16200000" flipH="1">
            <a:off x="679995" y="2260728"/>
            <a:ext cx="3499168" cy="129455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/>
              <p:cNvSpPr txBox="1"/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0" name="Textfeld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43" y="635906"/>
                <a:ext cx="61601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94" y="2940652"/>
                <a:ext cx="616017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073" y="3769014"/>
                <a:ext cx="616017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/>
              <p:cNvSpPr/>
              <p:nvPr/>
            </p:nvSpPr>
            <p:spPr>
              <a:xfrm>
                <a:off x="5962855" y="782153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55" y="782153"/>
                <a:ext cx="564668" cy="7296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3076857" y="4292747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 62"/>
              <p:cNvSpPr/>
              <p:nvPr/>
            </p:nvSpPr>
            <p:spPr>
              <a:xfrm>
                <a:off x="5967740" y="4292747"/>
                <a:ext cx="56466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4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40" y="4292747"/>
                <a:ext cx="564668" cy="7296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/>
          <p:cNvSpPr/>
          <p:nvPr/>
        </p:nvSpPr>
        <p:spPr>
          <a:xfrm>
            <a:off x="5967740" y="5281754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5959871" y="1948000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064014" y="782153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8462554" y="782153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8462554" y="4292747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5950012" y="3309319"/>
            <a:ext cx="564668" cy="729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4000" b="1" i="1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de-DE" sz="4000" b="1" i="1" dirty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5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937761" y="1384973"/>
            <a:ext cx="3349592" cy="2734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smtClean="0">
                <a:solidFill>
                  <a:sysClr val="windowText" lastClr="000000"/>
                </a:solidFill>
              </a:rPr>
              <a:t>Komplementär-Filter</a:t>
            </a:r>
            <a:endParaRPr lang="de-DE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 63"/>
              <p:cNvSpPr/>
              <p:nvPr/>
            </p:nvSpPr>
            <p:spPr>
              <a:xfrm>
                <a:off x="3070938" y="3129473"/>
                <a:ext cx="619225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938" y="3129473"/>
                <a:ext cx="619225" cy="729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/>
          <p:cNvCxnSpPr>
            <a:stCxn id="27" idx="3"/>
            <a:endCxn id="68" idx="0"/>
          </p:cNvCxnSpPr>
          <p:nvPr/>
        </p:nvCxnSpPr>
        <p:spPr>
          <a:xfrm>
            <a:off x="6885509" y="2300069"/>
            <a:ext cx="858416" cy="371315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de-DE" sz="2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El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40" y="2671384"/>
                <a:ext cx="500370" cy="48089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1910800" y="1717353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0" y="1717353"/>
                <a:ext cx="11646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1910800" y="2917657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0" y="2917657"/>
                <a:ext cx="116462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3707948" y="2911831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48" y="2911831"/>
                <a:ext cx="116462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1935226"/>
                <a:ext cx="1339518" cy="729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de-DE" sz="40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91" y="3129473"/>
                <a:ext cx="1339518" cy="7296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65"/>
          <p:cNvCxnSpPr>
            <a:stCxn id="28" idx="3"/>
            <a:endCxn id="68" idx="4"/>
          </p:cNvCxnSpPr>
          <p:nvPr/>
        </p:nvCxnSpPr>
        <p:spPr>
          <a:xfrm flipV="1">
            <a:off x="6885509" y="3152278"/>
            <a:ext cx="858416" cy="342038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65"/>
          <p:cNvCxnSpPr>
            <a:stCxn id="68" idx="6"/>
          </p:cNvCxnSpPr>
          <p:nvPr/>
        </p:nvCxnSpPr>
        <p:spPr>
          <a:xfrm>
            <a:off x="7994110" y="2911831"/>
            <a:ext cx="1766757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56" y="2344274"/>
                <a:ext cx="116462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mit Pfeil 65"/>
          <p:cNvCxnSpPr>
            <a:endCxn id="27" idx="1"/>
          </p:cNvCxnSpPr>
          <p:nvPr/>
        </p:nvCxnSpPr>
        <p:spPr>
          <a:xfrm>
            <a:off x="1910800" y="2294012"/>
            <a:ext cx="3635191" cy="6057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65"/>
          <p:cNvCxnSpPr>
            <a:stCxn id="64" idx="3"/>
            <a:endCxn id="28" idx="1"/>
          </p:cNvCxnSpPr>
          <p:nvPr/>
        </p:nvCxnSpPr>
        <p:spPr>
          <a:xfrm>
            <a:off x="3690163" y="3494316"/>
            <a:ext cx="185582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65"/>
          <p:cNvCxnSpPr>
            <a:endCxn id="64" idx="1"/>
          </p:cNvCxnSpPr>
          <p:nvPr/>
        </p:nvCxnSpPr>
        <p:spPr>
          <a:xfrm>
            <a:off x="1910800" y="3494316"/>
            <a:ext cx="116013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44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10</cp:revision>
  <dcterms:created xsi:type="dcterms:W3CDTF">2017-05-04T07:29:23Z</dcterms:created>
  <dcterms:modified xsi:type="dcterms:W3CDTF">2017-05-15T14:08:55Z</dcterms:modified>
</cp:coreProperties>
</file>