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22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73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87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64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19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1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79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0898-0136-477D-A4A2-910DA1C37923}" type="datetimeFigureOut">
              <a:rPr lang="de-DE" smtClean="0"/>
              <a:t>02.12.2016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A801-9501-421D-B2A1-484F52D00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4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61265" y="4071487"/>
            <a:ext cx="540000" cy="54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V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>
            <a:spLocks noChangeAspect="1"/>
          </p:cNvSpPr>
          <p:nvPr/>
        </p:nvSpPr>
        <p:spPr>
          <a:xfrm>
            <a:off x="4015523" y="4071487"/>
            <a:ext cx="540000" cy="54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Rechteck 5"/>
          <p:cNvSpPr>
            <a:spLocks noChangeAspect="1"/>
          </p:cNvSpPr>
          <p:nvPr/>
        </p:nvSpPr>
        <p:spPr>
          <a:xfrm>
            <a:off x="9524036" y="4070994"/>
            <a:ext cx="540000" cy="54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C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6769781" y="6053307"/>
            <a:ext cx="540000" cy="54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F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/>
        </p:nvSpPr>
        <p:spPr>
          <a:xfrm>
            <a:off x="6769781" y="5062397"/>
            <a:ext cx="540000" cy="54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A</a:t>
            </a:r>
            <a:endParaRPr lang="de-DE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>
                <a:spLocks noChangeAspect="1"/>
              </p:cNvSpPr>
              <p:nvPr/>
            </p:nvSpPr>
            <p:spPr>
              <a:xfrm>
                <a:off x="6769781" y="4071487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de-D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de-D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781" y="4071487"/>
                <a:ext cx="540000" cy="54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1"/>
          </p:cNvCxnSpPr>
          <p:nvPr/>
        </p:nvCxnSpPr>
        <p:spPr>
          <a:xfrm>
            <a:off x="321977" y="4340994"/>
            <a:ext cx="939288" cy="493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>
            <a:spLocks noChangeAspect="1"/>
          </p:cNvSpPr>
          <p:nvPr/>
        </p:nvSpPr>
        <p:spPr>
          <a:xfrm>
            <a:off x="2638394" y="4071487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4" idx="3"/>
            <a:endCxn id="13" idx="2"/>
          </p:cNvCxnSpPr>
          <p:nvPr/>
        </p:nvCxnSpPr>
        <p:spPr>
          <a:xfrm>
            <a:off x="1801265" y="4341487"/>
            <a:ext cx="83712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6"/>
            <a:endCxn id="5" idx="1"/>
          </p:cNvCxnSpPr>
          <p:nvPr/>
        </p:nvCxnSpPr>
        <p:spPr>
          <a:xfrm>
            <a:off x="3178394" y="4341487"/>
            <a:ext cx="83712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>
            <a:spLocks noChangeAspect="1"/>
          </p:cNvSpPr>
          <p:nvPr/>
        </p:nvSpPr>
        <p:spPr>
          <a:xfrm>
            <a:off x="5392652" y="4071487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stCxn id="5" idx="3"/>
            <a:endCxn id="26" idx="2"/>
          </p:cNvCxnSpPr>
          <p:nvPr/>
        </p:nvCxnSpPr>
        <p:spPr>
          <a:xfrm>
            <a:off x="4555523" y="4341487"/>
            <a:ext cx="83712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6" idx="6"/>
            <a:endCxn id="9" idx="1"/>
          </p:cNvCxnSpPr>
          <p:nvPr/>
        </p:nvCxnSpPr>
        <p:spPr>
          <a:xfrm>
            <a:off x="5932652" y="4341487"/>
            <a:ext cx="83712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>
            <a:spLocks noChangeAspect="1"/>
          </p:cNvSpPr>
          <p:nvPr/>
        </p:nvSpPr>
        <p:spPr>
          <a:xfrm>
            <a:off x="8146910" y="4071487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9" idx="3"/>
            <a:endCxn id="36" idx="2"/>
          </p:cNvCxnSpPr>
          <p:nvPr/>
        </p:nvCxnSpPr>
        <p:spPr>
          <a:xfrm>
            <a:off x="7309781" y="4341487"/>
            <a:ext cx="83712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6"/>
            <a:endCxn id="8" idx="3"/>
          </p:cNvCxnSpPr>
          <p:nvPr/>
        </p:nvCxnSpPr>
        <p:spPr>
          <a:xfrm flipH="1">
            <a:off x="7309781" y="4341487"/>
            <a:ext cx="1377129" cy="990910"/>
          </a:xfrm>
          <a:prstGeom prst="bentConnector3">
            <a:avLst>
              <a:gd name="adj1" fmla="val -16600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>
            <a:stCxn id="8" idx="1"/>
            <a:endCxn id="26" idx="4"/>
          </p:cNvCxnSpPr>
          <p:nvPr/>
        </p:nvCxnSpPr>
        <p:spPr>
          <a:xfrm rot="10800000">
            <a:off x="5662653" y="4611487"/>
            <a:ext cx="1107129" cy="720910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6" idx="6"/>
            <a:endCxn id="6" idx="1"/>
          </p:cNvCxnSpPr>
          <p:nvPr/>
        </p:nvCxnSpPr>
        <p:spPr>
          <a:xfrm flipV="1">
            <a:off x="8686910" y="4340994"/>
            <a:ext cx="837126" cy="493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40"/>
          <p:cNvCxnSpPr>
            <a:stCxn id="36" idx="6"/>
            <a:endCxn id="7" idx="3"/>
          </p:cNvCxnSpPr>
          <p:nvPr/>
        </p:nvCxnSpPr>
        <p:spPr>
          <a:xfrm flipH="1">
            <a:off x="7309781" y="4341487"/>
            <a:ext cx="1377129" cy="1981820"/>
          </a:xfrm>
          <a:prstGeom prst="bentConnector3">
            <a:avLst>
              <a:gd name="adj1" fmla="val -16600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40"/>
          <p:cNvCxnSpPr>
            <a:stCxn id="7" idx="1"/>
            <a:endCxn id="13" idx="4"/>
          </p:cNvCxnSpPr>
          <p:nvPr/>
        </p:nvCxnSpPr>
        <p:spPr>
          <a:xfrm rot="10800000">
            <a:off x="2908395" y="4611487"/>
            <a:ext cx="3861387" cy="1711820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6" idx="3"/>
          </p:cNvCxnSpPr>
          <p:nvPr/>
        </p:nvCxnSpPr>
        <p:spPr>
          <a:xfrm>
            <a:off x="10064036" y="4340994"/>
            <a:ext cx="939288" cy="493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endCxn id="36" idx="0"/>
          </p:cNvCxnSpPr>
          <p:nvPr/>
        </p:nvCxnSpPr>
        <p:spPr>
          <a:xfrm>
            <a:off x="8416910" y="3633537"/>
            <a:ext cx="0" cy="4379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/>
              <p:cNvSpPr txBox="1"/>
              <p:nvPr/>
            </p:nvSpPr>
            <p:spPr>
              <a:xfrm>
                <a:off x="521621" y="3933162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21" y="3933162"/>
                <a:ext cx="540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/>
              <p:cNvSpPr txBox="1"/>
              <p:nvPr/>
            </p:nvSpPr>
            <p:spPr>
              <a:xfrm>
                <a:off x="3072381" y="3933162"/>
                <a:ext cx="1027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381" y="3933162"/>
                <a:ext cx="102798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/>
              <p:cNvSpPr txBox="1"/>
              <p:nvPr/>
            </p:nvSpPr>
            <p:spPr>
              <a:xfrm>
                <a:off x="2290895" y="3933162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95" y="3933162"/>
                <a:ext cx="54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/>
              <p:cNvSpPr txBox="1"/>
              <p:nvPr/>
            </p:nvSpPr>
            <p:spPr>
              <a:xfrm>
                <a:off x="2905743" y="4473162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43" y="4473162"/>
                <a:ext cx="54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5045153" y="3933162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53" y="3933162"/>
                <a:ext cx="540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5660002" y="4473162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02" y="4473162"/>
                <a:ext cx="54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7799411" y="3933162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11" y="3933162"/>
                <a:ext cx="540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8368286" y="377355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286" y="3773553"/>
                <a:ext cx="540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8740210" y="393718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10" y="3937184"/>
                <a:ext cx="540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8146910" y="329383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10" y="3293830"/>
                <a:ext cx="540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/>
              <p:cNvSpPr txBox="1"/>
              <p:nvPr/>
            </p:nvSpPr>
            <p:spPr>
              <a:xfrm>
                <a:off x="10307862" y="3933162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862" y="3933162"/>
                <a:ext cx="540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71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hteck 4"/>
              <p:cNvSpPr>
                <a:spLocks noChangeAspect="1"/>
              </p:cNvSpPr>
              <p:nvPr/>
            </p:nvSpPr>
            <p:spPr>
              <a:xfrm>
                <a:off x="4025147" y="2310064"/>
                <a:ext cx="616827" cy="540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147" y="2310064"/>
                <a:ext cx="616827" cy="54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>
            <a:spLocks noChangeAspect="1"/>
          </p:cNvSpPr>
          <p:nvPr/>
        </p:nvSpPr>
        <p:spPr>
          <a:xfrm>
            <a:off x="2648019" y="2310064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53" idx="3"/>
            <a:endCxn id="13" idx="2"/>
          </p:cNvCxnSpPr>
          <p:nvPr/>
        </p:nvCxnSpPr>
        <p:spPr>
          <a:xfrm>
            <a:off x="1798282" y="2579571"/>
            <a:ext cx="849737" cy="493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6"/>
            <a:endCxn id="5" idx="1"/>
          </p:cNvCxnSpPr>
          <p:nvPr/>
        </p:nvCxnSpPr>
        <p:spPr>
          <a:xfrm>
            <a:off x="3188019" y="2580064"/>
            <a:ext cx="837128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>
            <a:spLocks noChangeAspect="1"/>
          </p:cNvSpPr>
          <p:nvPr/>
        </p:nvSpPr>
        <p:spPr>
          <a:xfrm>
            <a:off x="5402277" y="2310064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stCxn id="5" idx="3"/>
            <a:endCxn id="26" idx="2"/>
          </p:cNvCxnSpPr>
          <p:nvPr/>
        </p:nvCxnSpPr>
        <p:spPr>
          <a:xfrm>
            <a:off x="4641974" y="2580064"/>
            <a:ext cx="760303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6" idx="6"/>
            <a:endCxn id="80" idx="1"/>
          </p:cNvCxnSpPr>
          <p:nvPr/>
        </p:nvCxnSpPr>
        <p:spPr>
          <a:xfrm flipV="1">
            <a:off x="5942277" y="2579571"/>
            <a:ext cx="839644" cy="493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>
            <a:spLocks noChangeAspect="1"/>
          </p:cNvSpPr>
          <p:nvPr/>
        </p:nvSpPr>
        <p:spPr>
          <a:xfrm>
            <a:off x="8156535" y="2310064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80" idx="3"/>
            <a:endCxn id="36" idx="2"/>
          </p:cNvCxnSpPr>
          <p:nvPr/>
        </p:nvCxnSpPr>
        <p:spPr>
          <a:xfrm>
            <a:off x="7398748" y="2579571"/>
            <a:ext cx="757787" cy="493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6"/>
            <a:endCxn id="40" idx="3"/>
          </p:cNvCxnSpPr>
          <p:nvPr/>
        </p:nvCxnSpPr>
        <p:spPr>
          <a:xfrm flipH="1">
            <a:off x="7398748" y="2580064"/>
            <a:ext cx="1297787" cy="1013203"/>
          </a:xfrm>
          <a:prstGeom prst="bentConnector3">
            <a:avLst>
              <a:gd name="adj1" fmla="val -17615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>
            <a:stCxn id="40" idx="1"/>
            <a:endCxn id="26" idx="4"/>
          </p:cNvCxnSpPr>
          <p:nvPr/>
        </p:nvCxnSpPr>
        <p:spPr>
          <a:xfrm rot="10800000">
            <a:off x="5672277" y="2850065"/>
            <a:ext cx="1109644" cy="743203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36" idx="6"/>
            <a:endCxn id="74" idx="1"/>
          </p:cNvCxnSpPr>
          <p:nvPr/>
        </p:nvCxnSpPr>
        <p:spPr>
          <a:xfrm flipV="1">
            <a:off x="8696535" y="2579571"/>
            <a:ext cx="866003" cy="493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40"/>
          <p:cNvCxnSpPr>
            <a:stCxn id="36" idx="6"/>
            <a:endCxn id="46" idx="3"/>
          </p:cNvCxnSpPr>
          <p:nvPr/>
        </p:nvCxnSpPr>
        <p:spPr>
          <a:xfrm flipH="1">
            <a:off x="7398748" y="2580064"/>
            <a:ext cx="1297787" cy="2026899"/>
          </a:xfrm>
          <a:prstGeom prst="bentConnector3">
            <a:avLst>
              <a:gd name="adj1" fmla="val -17615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40"/>
          <p:cNvCxnSpPr>
            <a:stCxn id="46" idx="1"/>
            <a:endCxn id="13" idx="4"/>
          </p:cNvCxnSpPr>
          <p:nvPr/>
        </p:nvCxnSpPr>
        <p:spPr>
          <a:xfrm rot="10800000">
            <a:off x="2918019" y="2850065"/>
            <a:ext cx="3863902" cy="1756899"/>
          </a:xfrm>
          <a:prstGeom prst="bentConnector2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74" idx="3"/>
            <a:endCxn id="72" idx="3"/>
          </p:cNvCxnSpPr>
          <p:nvPr/>
        </p:nvCxnSpPr>
        <p:spPr>
          <a:xfrm flipH="1">
            <a:off x="7398748" y="2579571"/>
            <a:ext cx="2780617" cy="3041089"/>
          </a:xfrm>
          <a:prstGeom prst="bentConnector3">
            <a:avLst>
              <a:gd name="adj1" fmla="val -22760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endCxn id="36" idx="0"/>
          </p:cNvCxnSpPr>
          <p:nvPr/>
        </p:nvCxnSpPr>
        <p:spPr>
          <a:xfrm>
            <a:off x="8426535" y="1872114"/>
            <a:ext cx="0" cy="437950"/>
          </a:xfrm>
          <a:prstGeom prst="straightConnector1">
            <a:avLst/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/>
              <p:cNvSpPr txBox="1"/>
              <p:nvPr/>
            </p:nvSpPr>
            <p:spPr>
              <a:xfrm>
                <a:off x="531246" y="217173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6" y="2171739"/>
                <a:ext cx="540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/>
              <p:cNvSpPr txBox="1"/>
              <p:nvPr/>
            </p:nvSpPr>
            <p:spPr>
              <a:xfrm>
                <a:off x="3082006" y="2171739"/>
                <a:ext cx="1027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06" y="2171739"/>
                <a:ext cx="102798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/>
              <p:cNvSpPr txBox="1"/>
              <p:nvPr/>
            </p:nvSpPr>
            <p:spPr>
              <a:xfrm>
                <a:off x="2300520" y="217173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520" y="2171739"/>
                <a:ext cx="5400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/>
              <p:cNvSpPr txBox="1"/>
              <p:nvPr/>
            </p:nvSpPr>
            <p:spPr>
              <a:xfrm>
                <a:off x="2915368" y="271173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68" y="2711739"/>
                <a:ext cx="54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/>
              <p:cNvSpPr txBox="1"/>
              <p:nvPr/>
            </p:nvSpPr>
            <p:spPr>
              <a:xfrm>
                <a:off x="5054778" y="217173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778" y="2171739"/>
                <a:ext cx="540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/>
              <p:cNvSpPr txBox="1"/>
              <p:nvPr/>
            </p:nvSpPr>
            <p:spPr>
              <a:xfrm>
                <a:off x="5669627" y="271173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627" y="2711739"/>
                <a:ext cx="540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/>
              <p:cNvSpPr txBox="1"/>
              <p:nvPr/>
            </p:nvSpPr>
            <p:spPr>
              <a:xfrm>
                <a:off x="7809036" y="217173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36" y="2171739"/>
                <a:ext cx="5400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/>
              <p:cNvSpPr txBox="1"/>
              <p:nvPr/>
            </p:nvSpPr>
            <p:spPr>
              <a:xfrm>
                <a:off x="8377911" y="201213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11" y="2012130"/>
                <a:ext cx="540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9"/>
              <p:cNvSpPr txBox="1"/>
              <p:nvPr/>
            </p:nvSpPr>
            <p:spPr>
              <a:xfrm>
                <a:off x="8749835" y="217576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835" y="2175761"/>
                <a:ext cx="540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/>
              <p:cNvSpPr txBox="1"/>
              <p:nvPr/>
            </p:nvSpPr>
            <p:spPr>
              <a:xfrm>
                <a:off x="8156535" y="153240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35" y="1532407"/>
                <a:ext cx="540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/>
              <p:cNvSpPr txBox="1"/>
              <p:nvPr/>
            </p:nvSpPr>
            <p:spPr>
              <a:xfrm>
                <a:off x="10317487" y="217173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487" y="2171739"/>
                <a:ext cx="540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hteck 39"/>
              <p:cNvSpPr>
                <a:spLocks noChangeAspect="1"/>
              </p:cNvSpPr>
              <p:nvPr/>
            </p:nvSpPr>
            <p:spPr>
              <a:xfrm>
                <a:off x="6781921" y="3323267"/>
                <a:ext cx="616827" cy="540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hteck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21" y="3323267"/>
                <a:ext cx="616827" cy="5400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 45"/>
              <p:cNvSpPr>
                <a:spLocks noChangeAspect="1"/>
              </p:cNvSpPr>
              <p:nvPr/>
            </p:nvSpPr>
            <p:spPr>
              <a:xfrm>
                <a:off x="6781921" y="4336963"/>
                <a:ext cx="616827" cy="540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21" y="4336963"/>
                <a:ext cx="616827" cy="540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hteck 52"/>
              <p:cNvSpPr>
                <a:spLocks noChangeAspect="1"/>
              </p:cNvSpPr>
              <p:nvPr/>
            </p:nvSpPr>
            <p:spPr>
              <a:xfrm>
                <a:off x="1181455" y="2309571"/>
                <a:ext cx="616827" cy="540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hteck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455" y="2309571"/>
                <a:ext cx="616827" cy="5400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hteck 71"/>
              <p:cNvSpPr>
                <a:spLocks noChangeAspect="1"/>
              </p:cNvSpPr>
              <p:nvPr/>
            </p:nvSpPr>
            <p:spPr>
              <a:xfrm>
                <a:off x="6781921" y="5350660"/>
                <a:ext cx="616827" cy="540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hteck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21" y="5350660"/>
                <a:ext cx="616827" cy="5400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56"/>
          <p:cNvCxnSpPr>
            <a:stCxn id="72" idx="1"/>
            <a:endCxn id="53" idx="1"/>
          </p:cNvCxnSpPr>
          <p:nvPr/>
        </p:nvCxnSpPr>
        <p:spPr>
          <a:xfrm rot="10800000">
            <a:off x="1181455" y="2579572"/>
            <a:ext cx="5600466" cy="3041089"/>
          </a:xfrm>
          <a:prstGeom prst="bentConnector3">
            <a:avLst>
              <a:gd name="adj1" fmla="val 109754"/>
            </a:avLst>
          </a:prstGeom>
          <a:ln w="635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hteck 73"/>
              <p:cNvSpPr>
                <a:spLocks noChangeAspect="1"/>
              </p:cNvSpPr>
              <p:nvPr/>
            </p:nvSpPr>
            <p:spPr>
              <a:xfrm>
                <a:off x="9562538" y="2309571"/>
                <a:ext cx="616827" cy="540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htec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538" y="2309571"/>
                <a:ext cx="616827" cy="5400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hteck 79"/>
              <p:cNvSpPr>
                <a:spLocks noChangeAspect="1"/>
              </p:cNvSpPr>
              <p:nvPr/>
            </p:nvSpPr>
            <p:spPr>
              <a:xfrm>
                <a:off x="6781921" y="2309571"/>
                <a:ext cx="616827" cy="540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de-D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de-D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de-DE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echteck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921" y="2309571"/>
                <a:ext cx="616827" cy="54000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7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35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3</cp:revision>
  <dcterms:created xsi:type="dcterms:W3CDTF">2016-12-02T08:25:27Z</dcterms:created>
  <dcterms:modified xsi:type="dcterms:W3CDTF">2016-12-02T13:43:05Z</dcterms:modified>
</cp:coreProperties>
</file>