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1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58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65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85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46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2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74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74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83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0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7944-48CA-44D6-9C3F-1443EDA25228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16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2781701" y="1663042"/>
            <a:ext cx="6868099" cy="249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smtClean="0">
                <a:solidFill>
                  <a:sysClr val="windowText" lastClr="000000"/>
                </a:solidFill>
              </a:rPr>
              <a:t>Regelstrecke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089582" y="4679462"/>
            <a:ext cx="619225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i="1" dirty="0" smtClean="0">
                <a:solidFill>
                  <a:sysClr val="windowText" lastClr="000000"/>
                </a:solidFill>
              </a:rPr>
              <a:t>-K</a:t>
            </a:r>
            <a:endParaRPr lang="de-DE" sz="4000" b="1" i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Gerade Verbindung mit Pfeil 11"/>
          <p:cNvCxnSpPr>
            <a:endCxn id="31" idx="3"/>
          </p:cNvCxnSpPr>
          <p:nvPr/>
        </p:nvCxnSpPr>
        <p:spPr>
          <a:xfrm rot="5400000">
            <a:off x="6126070" y="3506257"/>
            <a:ext cx="2120786" cy="955311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11"/>
          <p:cNvCxnSpPr>
            <a:stCxn id="31" idx="1"/>
            <a:endCxn id="62" idx="1"/>
          </p:cNvCxnSpPr>
          <p:nvPr/>
        </p:nvCxnSpPr>
        <p:spPr>
          <a:xfrm rot="10800000">
            <a:off x="3221256" y="2414727"/>
            <a:ext cx="2868326" cy="2629578"/>
          </a:xfrm>
          <a:prstGeom prst="bentConnector3">
            <a:avLst>
              <a:gd name="adj1" fmla="val 131796"/>
            </a:avLst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5313266" y="4514039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266" y="4514039"/>
                <a:ext cx="61601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hteck 60"/>
          <p:cNvSpPr/>
          <p:nvPr/>
        </p:nvSpPr>
        <p:spPr>
          <a:xfrm>
            <a:off x="6089582" y="3279940"/>
            <a:ext cx="619225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i="1" dirty="0" smtClean="0">
                <a:solidFill>
                  <a:sysClr val="windowText" lastClr="000000"/>
                </a:solidFill>
              </a:rPr>
              <a:t>A</a:t>
            </a:r>
            <a:endParaRPr lang="de-DE" sz="40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3221256" y="2049884"/>
            <a:ext cx="619225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i="1" dirty="0" smtClean="0">
                <a:solidFill>
                  <a:sysClr val="windowText" lastClr="000000"/>
                </a:solidFill>
              </a:rPr>
              <a:t>B</a:t>
            </a:r>
            <a:endParaRPr lang="de-DE" sz="40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8648299" y="2049884"/>
            <a:ext cx="619225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i="1" dirty="0" smtClean="0">
                <a:solidFill>
                  <a:sysClr val="windowText" lastClr="000000"/>
                </a:solidFill>
              </a:rPr>
              <a:t>C</a:t>
            </a:r>
            <a:endParaRPr lang="de-DE" sz="4000" b="1" i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 63"/>
              <p:cNvSpPr/>
              <p:nvPr/>
            </p:nvSpPr>
            <p:spPr>
              <a:xfrm>
                <a:off x="6089584" y="2049884"/>
                <a:ext cx="619225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de-DE" sz="40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84" y="2049884"/>
                <a:ext cx="619225" cy="7296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 Verbindung mit Pfeil 64"/>
          <p:cNvCxnSpPr>
            <a:stCxn id="68" idx="6"/>
            <a:endCxn id="64" idx="1"/>
          </p:cNvCxnSpPr>
          <p:nvPr/>
        </p:nvCxnSpPr>
        <p:spPr>
          <a:xfrm>
            <a:off x="4765536" y="2403302"/>
            <a:ext cx="1324048" cy="114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4" idx="3"/>
            <a:endCxn id="63" idx="1"/>
          </p:cNvCxnSpPr>
          <p:nvPr/>
        </p:nvCxnSpPr>
        <p:spPr>
          <a:xfrm>
            <a:off x="6708809" y="2414727"/>
            <a:ext cx="1939490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11"/>
          <p:cNvCxnSpPr>
            <a:endCxn id="61" idx="3"/>
          </p:cNvCxnSpPr>
          <p:nvPr/>
        </p:nvCxnSpPr>
        <p:spPr>
          <a:xfrm rot="5400000">
            <a:off x="6565723" y="2546386"/>
            <a:ext cx="1241481" cy="955312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Ellipse 67"/>
              <p:cNvSpPr>
                <a:spLocks noChangeAspect="1"/>
              </p:cNvSpPr>
              <p:nvPr/>
            </p:nvSpPr>
            <p:spPr>
              <a:xfrm>
                <a:off x="4265166" y="2153117"/>
                <a:ext cx="500370" cy="50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8" name="Ellips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166" y="2153117"/>
                <a:ext cx="500370" cy="50037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Gerade Verbindung mit Pfeil 68"/>
          <p:cNvCxnSpPr>
            <a:stCxn id="62" idx="3"/>
            <a:endCxn id="68" idx="2"/>
          </p:cNvCxnSpPr>
          <p:nvPr/>
        </p:nvCxnSpPr>
        <p:spPr>
          <a:xfrm flipV="1">
            <a:off x="3840481" y="2403302"/>
            <a:ext cx="424685" cy="114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11"/>
          <p:cNvCxnSpPr>
            <a:stCxn id="61" idx="1"/>
            <a:endCxn id="68" idx="4"/>
          </p:cNvCxnSpPr>
          <p:nvPr/>
        </p:nvCxnSpPr>
        <p:spPr>
          <a:xfrm rot="10800000">
            <a:off x="4515352" y="2653487"/>
            <a:ext cx="1574231" cy="991296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6878455" y="1880082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455" y="1880082"/>
                <a:ext cx="61601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/>
              <p:cNvSpPr txBox="1"/>
              <p:nvPr/>
            </p:nvSpPr>
            <p:spPr>
              <a:xfrm>
                <a:off x="9900394" y="1891507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394" y="1891507"/>
                <a:ext cx="61601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feld 72"/>
              <p:cNvSpPr txBox="1"/>
              <p:nvPr/>
            </p:nvSpPr>
            <p:spPr>
              <a:xfrm>
                <a:off x="4996900" y="1891507"/>
                <a:ext cx="8613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900" y="1891507"/>
                <a:ext cx="86131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Gerade Verbindung mit Pfeil 77"/>
          <p:cNvCxnSpPr>
            <a:stCxn id="63" idx="3"/>
          </p:cNvCxnSpPr>
          <p:nvPr/>
        </p:nvCxnSpPr>
        <p:spPr>
          <a:xfrm>
            <a:off x="9267524" y="2414727"/>
            <a:ext cx="1522396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11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2627696" y="395311"/>
            <a:ext cx="6868099" cy="249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smtClean="0">
                <a:solidFill>
                  <a:sysClr val="windowText" lastClr="000000"/>
                </a:solidFill>
              </a:rPr>
              <a:t>Regelstrecke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935577" y="2012209"/>
            <a:ext cx="619225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i="1" dirty="0" smtClean="0">
                <a:solidFill>
                  <a:sysClr val="windowText" lastClr="000000"/>
                </a:solidFill>
              </a:rPr>
              <a:t>A</a:t>
            </a:r>
            <a:endParaRPr lang="de-DE" sz="40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067251" y="782153"/>
            <a:ext cx="619225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i="1" dirty="0" smtClean="0">
                <a:solidFill>
                  <a:sysClr val="windowText" lastClr="000000"/>
                </a:solidFill>
              </a:rPr>
              <a:t>B</a:t>
            </a:r>
            <a:endParaRPr lang="de-DE" sz="40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494294" y="782153"/>
            <a:ext cx="619225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i="1" dirty="0" smtClean="0">
                <a:solidFill>
                  <a:sysClr val="windowText" lastClr="000000"/>
                </a:solidFill>
              </a:rPr>
              <a:t>C</a:t>
            </a:r>
            <a:endParaRPr lang="de-DE" sz="4000" b="1" i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5935579" y="782153"/>
                <a:ext cx="619225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de-DE" sz="40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9" y="782153"/>
                <a:ext cx="619225" cy="7296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>
            <a:stCxn id="20" idx="6"/>
            <a:endCxn id="7" idx="1"/>
          </p:cNvCxnSpPr>
          <p:nvPr/>
        </p:nvCxnSpPr>
        <p:spPr>
          <a:xfrm>
            <a:off x="4611531" y="1135571"/>
            <a:ext cx="1324048" cy="114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3"/>
            <a:endCxn id="6" idx="1"/>
          </p:cNvCxnSpPr>
          <p:nvPr/>
        </p:nvCxnSpPr>
        <p:spPr>
          <a:xfrm>
            <a:off x="6554804" y="1146996"/>
            <a:ext cx="1939490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4" idx="3"/>
          </p:cNvCxnSpPr>
          <p:nvPr/>
        </p:nvCxnSpPr>
        <p:spPr>
          <a:xfrm rot="5400000">
            <a:off x="6411718" y="1278655"/>
            <a:ext cx="1241481" cy="955312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Ellipse 19"/>
              <p:cNvSpPr>
                <a:spLocks noChangeAspect="1"/>
              </p:cNvSpPr>
              <p:nvPr/>
            </p:nvSpPr>
            <p:spPr>
              <a:xfrm>
                <a:off x="4111161" y="885386"/>
                <a:ext cx="500370" cy="50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0" name="Ellips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1" y="885386"/>
                <a:ext cx="500370" cy="50037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>
            <a:stCxn id="5" idx="3"/>
            <a:endCxn id="20" idx="2"/>
          </p:cNvCxnSpPr>
          <p:nvPr/>
        </p:nvCxnSpPr>
        <p:spPr>
          <a:xfrm flipV="1">
            <a:off x="3686476" y="1135571"/>
            <a:ext cx="424685" cy="114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11"/>
          <p:cNvCxnSpPr>
            <a:stCxn id="4" idx="1"/>
            <a:endCxn id="20" idx="4"/>
          </p:cNvCxnSpPr>
          <p:nvPr/>
        </p:nvCxnSpPr>
        <p:spPr>
          <a:xfrm rot="10800000">
            <a:off x="4361347" y="1385756"/>
            <a:ext cx="1574231" cy="991296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6" idx="3"/>
            <a:endCxn id="62" idx="0"/>
          </p:cNvCxnSpPr>
          <p:nvPr/>
        </p:nvCxnSpPr>
        <p:spPr>
          <a:xfrm>
            <a:off x="9113519" y="1146996"/>
            <a:ext cx="1560198" cy="2282560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6724450" y="612351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450" y="612351"/>
                <a:ext cx="61601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9746389" y="623776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389" y="623776"/>
                <a:ext cx="61601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/>
              <p:cNvSpPr txBox="1"/>
              <p:nvPr/>
            </p:nvSpPr>
            <p:spPr>
              <a:xfrm>
                <a:off x="4842895" y="623776"/>
                <a:ext cx="8613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895" y="623776"/>
                <a:ext cx="86131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hteck 42"/>
          <p:cNvSpPr/>
          <p:nvPr/>
        </p:nvSpPr>
        <p:spPr>
          <a:xfrm>
            <a:off x="2604248" y="3137324"/>
            <a:ext cx="6868099" cy="30709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smtClean="0">
                <a:solidFill>
                  <a:sysClr val="windowText" lastClr="000000"/>
                </a:solidFill>
              </a:rPr>
              <a:t>Beobachter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935577" y="5272376"/>
            <a:ext cx="619225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i="1" dirty="0" smtClean="0">
                <a:solidFill>
                  <a:sysClr val="windowText" lastClr="000000"/>
                </a:solidFill>
              </a:rPr>
              <a:t>A</a:t>
            </a:r>
            <a:endParaRPr lang="de-DE" sz="40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067251" y="4292747"/>
            <a:ext cx="619225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i="1" dirty="0" smtClean="0">
                <a:solidFill>
                  <a:sysClr val="windowText" lastClr="000000"/>
                </a:solidFill>
              </a:rPr>
              <a:t>B</a:t>
            </a:r>
            <a:endParaRPr lang="de-DE" sz="40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8494294" y="4292747"/>
            <a:ext cx="619225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i="1" dirty="0" smtClean="0">
                <a:solidFill>
                  <a:sysClr val="windowText" lastClr="000000"/>
                </a:solidFill>
              </a:rPr>
              <a:t>C</a:t>
            </a:r>
            <a:endParaRPr lang="de-DE" sz="4000" b="1" i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 46"/>
              <p:cNvSpPr/>
              <p:nvPr/>
            </p:nvSpPr>
            <p:spPr>
              <a:xfrm>
                <a:off x="5935579" y="4293637"/>
                <a:ext cx="619225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de-DE" sz="40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7" name="Rechteck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9" y="4293637"/>
                <a:ext cx="619225" cy="7296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/>
          <p:cNvCxnSpPr>
            <a:stCxn id="51" idx="6"/>
            <a:endCxn id="47" idx="1"/>
          </p:cNvCxnSpPr>
          <p:nvPr/>
        </p:nvCxnSpPr>
        <p:spPr>
          <a:xfrm>
            <a:off x="4611531" y="4646165"/>
            <a:ext cx="1324048" cy="1231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47" idx="3"/>
            <a:endCxn id="46" idx="1"/>
          </p:cNvCxnSpPr>
          <p:nvPr/>
        </p:nvCxnSpPr>
        <p:spPr>
          <a:xfrm flipV="1">
            <a:off x="6554804" y="4657590"/>
            <a:ext cx="1939490" cy="89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11"/>
          <p:cNvCxnSpPr>
            <a:endCxn id="44" idx="3"/>
          </p:cNvCxnSpPr>
          <p:nvPr/>
        </p:nvCxnSpPr>
        <p:spPr>
          <a:xfrm rot="5400000">
            <a:off x="6542646" y="4669749"/>
            <a:ext cx="979627" cy="955313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Ellipse 50"/>
              <p:cNvSpPr>
                <a:spLocks noChangeAspect="1"/>
              </p:cNvSpPr>
              <p:nvPr/>
            </p:nvSpPr>
            <p:spPr>
              <a:xfrm>
                <a:off x="4111161" y="4395980"/>
                <a:ext cx="500370" cy="50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1" name="Ellips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1" y="4395980"/>
                <a:ext cx="500370" cy="50037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/>
          <p:cNvCxnSpPr>
            <a:stCxn id="45" idx="3"/>
            <a:endCxn id="51" idx="2"/>
          </p:cNvCxnSpPr>
          <p:nvPr/>
        </p:nvCxnSpPr>
        <p:spPr>
          <a:xfrm flipV="1">
            <a:off x="3686476" y="4646165"/>
            <a:ext cx="424685" cy="114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11"/>
          <p:cNvCxnSpPr>
            <a:stCxn id="44" idx="1"/>
            <a:endCxn id="51" idx="4"/>
          </p:cNvCxnSpPr>
          <p:nvPr/>
        </p:nvCxnSpPr>
        <p:spPr>
          <a:xfrm rot="10800000">
            <a:off x="4361347" y="4896351"/>
            <a:ext cx="1574231" cy="740869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6" idx="3"/>
            <a:endCxn id="62" idx="4"/>
          </p:cNvCxnSpPr>
          <p:nvPr/>
        </p:nvCxnSpPr>
        <p:spPr>
          <a:xfrm flipV="1">
            <a:off x="9113519" y="3929926"/>
            <a:ext cx="1560198" cy="727664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6724450" y="4122945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450" y="4122945"/>
                <a:ext cx="61601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/>
              <p:cNvSpPr txBox="1"/>
              <p:nvPr/>
            </p:nvSpPr>
            <p:spPr>
              <a:xfrm>
                <a:off x="9746609" y="4134370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609" y="4134370"/>
                <a:ext cx="61601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/>
              <p:cNvSpPr txBox="1"/>
              <p:nvPr/>
            </p:nvSpPr>
            <p:spPr>
              <a:xfrm>
                <a:off x="4842895" y="4134370"/>
                <a:ext cx="8613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895" y="4134370"/>
                <a:ext cx="861318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10423532" y="3429556"/>
                <a:ext cx="500370" cy="50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2" name="Ellips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532" y="3429556"/>
                <a:ext cx="500370" cy="50037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hteck 67"/>
          <p:cNvSpPr/>
          <p:nvPr/>
        </p:nvSpPr>
        <p:spPr>
          <a:xfrm>
            <a:off x="5950011" y="3314898"/>
            <a:ext cx="619225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i="1" dirty="0" smtClean="0">
                <a:solidFill>
                  <a:sysClr val="windowText" lastClr="000000"/>
                </a:solidFill>
              </a:rPr>
              <a:t>L</a:t>
            </a:r>
            <a:endParaRPr lang="de-DE" sz="4000" b="1" i="1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Gerade Verbindung mit Pfeil 68"/>
          <p:cNvCxnSpPr>
            <a:stCxn id="62" idx="2"/>
            <a:endCxn id="68" idx="3"/>
          </p:cNvCxnSpPr>
          <p:nvPr/>
        </p:nvCxnSpPr>
        <p:spPr>
          <a:xfrm flipH="1">
            <a:off x="6569236" y="3679741"/>
            <a:ext cx="3854296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76"/>
              <p:cNvSpPr txBox="1"/>
              <p:nvPr/>
            </p:nvSpPr>
            <p:spPr>
              <a:xfrm>
                <a:off x="9582213" y="3137323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213" y="3137323"/>
                <a:ext cx="616017" cy="523220"/>
              </a:xfrm>
              <a:prstGeom prst="rect">
                <a:avLst/>
              </a:prstGeom>
              <a:blipFill rotWithShape="0">
                <a:blip r:embed="rId13"/>
                <a:stretch>
                  <a:fillRect r="-118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Gerade Verbindung mit Pfeil 11"/>
          <p:cNvCxnSpPr>
            <a:stCxn id="68" idx="1"/>
            <a:endCxn id="51" idx="0"/>
          </p:cNvCxnSpPr>
          <p:nvPr/>
        </p:nvCxnSpPr>
        <p:spPr>
          <a:xfrm rot="10800000" flipV="1">
            <a:off x="4361347" y="3679740"/>
            <a:ext cx="1588665" cy="716239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endCxn id="5" idx="1"/>
          </p:cNvCxnSpPr>
          <p:nvPr/>
        </p:nvCxnSpPr>
        <p:spPr>
          <a:xfrm flipV="1">
            <a:off x="1172015" y="1146996"/>
            <a:ext cx="1895236" cy="11426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11"/>
          <p:cNvCxnSpPr>
            <a:endCxn id="45" idx="1"/>
          </p:cNvCxnSpPr>
          <p:nvPr/>
        </p:nvCxnSpPr>
        <p:spPr>
          <a:xfrm rot="16200000" flipH="1">
            <a:off x="668771" y="2259110"/>
            <a:ext cx="3499168" cy="1297791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feld 89"/>
              <p:cNvSpPr txBox="1"/>
              <p:nvPr/>
            </p:nvSpPr>
            <p:spPr>
              <a:xfrm>
                <a:off x="1189943" y="635906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90" name="Textfeld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43" y="635906"/>
                <a:ext cx="616017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/>
              <p:cNvSpPr txBox="1"/>
              <p:nvPr/>
            </p:nvSpPr>
            <p:spPr>
              <a:xfrm>
                <a:off x="10615894" y="2940652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894" y="2940652"/>
                <a:ext cx="616017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feld 91"/>
              <p:cNvSpPr txBox="1"/>
              <p:nvPr/>
            </p:nvSpPr>
            <p:spPr>
              <a:xfrm>
                <a:off x="10610073" y="3769014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92" name="Textfeld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073" y="3769014"/>
                <a:ext cx="616017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15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4937761" y="1384973"/>
            <a:ext cx="3349592" cy="2734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smtClean="0">
                <a:solidFill>
                  <a:sysClr val="windowText" lastClr="000000"/>
                </a:solidFill>
              </a:rPr>
              <a:t>Komplementär-Filter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 63"/>
              <p:cNvSpPr/>
              <p:nvPr/>
            </p:nvSpPr>
            <p:spPr>
              <a:xfrm>
                <a:off x="2940303" y="3129473"/>
                <a:ext cx="619225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de-DE" sz="40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303" y="3129473"/>
                <a:ext cx="619225" cy="7296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/>
          <p:cNvCxnSpPr>
            <a:stCxn id="27" idx="3"/>
            <a:endCxn id="68" idx="0"/>
          </p:cNvCxnSpPr>
          <p:nvPr/>
        </p:nvCxnSpPr>
        <p:spPr>
          <a:xfrm>
            <a:off x="6885509" y="2300069"/>
            <a:ext cx="858416" cy="371315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Ellipse 67"/>
              <p:cNvSpPr>
                <a:spLocks noChangeAspect="1"/>
              </p:cNvSpPr>
              <p:nvPr/>
            </p:nvSpPr>
            <p:spPr>
              <a:xfrm>
                <a:off x="7493740" y="2671384"/>
                <a:ext cx="500370" cy="4808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8" name="Ellips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740" y="2671384"/>
                <a:ext cx="500370" cy="48089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1436100" y="1660082"/>
                <a:ext cx="11646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0" y="1660082"/>
                <a:ext cx="116462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1428321" y="2867863"/>
                <a:ext cx="11646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321" y="2867863"/>
                <a:ext cx="116462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3616609" y="2911831"/>
                <a:ext cx="11646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609" y="2911831"/>
                <a:ext cx="116462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/>
              <p:cNvSpPr/>
              <p:nvPr/>
            </p:nvSpPr>
            <p:spPr>
              <a:xfrm>
                <a:off x="5545991" y="1935226"/>
                <a:ext cx="1339518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de-DE" sz="40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7" name="Rechteck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991" y="1935226"/>
                <a:ext cx="1339518" cy="7296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/>
              <p:cNvSpPr/>
              <p:nvPr/>
            </p:nvSpPr>
            <p:spPr>
              <a:xfrm>
                <a:off x="5545991" y="3129473"/>
                <a:ext cx="1339518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de-DE" sz="40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991" y="3129473"/>
                <a:ext cx="1339518" cy="7296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65"/>
          <p:cNvCxnSpPr>
            <a:stCxn id="28" idx="3"/>
            <a:endCxn id="68" idx="4"/>
          </p:cNvCxnSpPr>
          <p:nvPr/>
        </p:nvCxnSpPr>
        <p:spPr>
          <a:xfrm flipV="1">
            <a:off x="6885509" y="3152278"/>
            <a:ext cx="858416" cy="342038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65"/>
          <p:cNvCxnSpPr>
            <a:stCxn id="68" idx="6"/>
          </p:cNvCxnSpPr>
          <p:nvPr/>
        </p:nvCxnSpPr>
        <p:spPr>
          <a:xfrm>
            <a:off x="7994110" y="2911831"/>
            <a:ext cx="1766757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8352156" y="2344274"/>
                <a:ext cx="11646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156" y="2344274"/>
                <a:ext cx="116462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mit Pfeil 65"/>
          <p:cNvCxnSpPr>
            <a:endCxn id="27" idx="1"/>
          </p:cNvCxnSpPr>
          <p:nvPr/>
        </p:nvCxnSpPr>
        <p:spPr>
          <a:xfrm>
            <a:off x="1428321" y="2286535"/>
            <a:ext cx="4117670" cy="13534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65"/>
          <p:cNvCxnSpPr>
            <a:stCxn id="64" idx="3"/>
            <a:endCxn id="28" idx="1"/>
          </p:cNvCxnSpPr>
          <p:nvPr/>
        </p:nvCxnSpPr>
        <p:spPr>
          <a:xfrm>
            <a:off x="3559528" y="3494316"/>
            <a:ext cx="1986463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65"/>
          <p:cNvCxnSpPr>
            <a:endCxn id="64" idx="1"/>
          </p:cNvCxnSpPr>
          <p:nvPr/>
        </p:nvCxnSpPr>
        <p:spPr>
          <a:xfrm>
            <a:off x="1428321" y="3494316"/>
            <a:ext cx="1511982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1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44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7</cp:revision>
  <dcterms:created xsi:type="dcterms:W3CDTF">2017-05-04T07:29:23Z</dcterms:created>
  <dcterms:modified xsi:type="dcterms:W3CDTF">2017-05-04T15:32:14Z</dcterms:modified>
</cp:coreProperties>
</file>