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6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2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8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9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1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5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1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878F-3EA8-4BB9-9266-C84E5E7C6C2B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7527-5987-4FB5-8BE0-35B080534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655348" y="5877958"/>
            <a:ext cx="1570609" cy="9800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Zustands-</a:t>
            </a:r>
          </a:p>
          <a:p>
            <a:pPr algn="ctr"/>
            <a:r>
              <a:rPr lang="de-DE" sz="2400" b="1" dirty="0" err="1" smtClean="0">
                <a:solidFill>
                  <a:srgbClr val="002060"/>
                </a:solidFill>
              </a:rPr>
              <a:t>schätzung</a:t>
            </a:r>
            <a:endParaRPr lang="de-DE" sz="2400" b="1" dirty="0">
              <a:solidFill>
                <a:srgbClr val="00206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602141" y="5877958"/>
            <a:ext cx="1570609" cy="9800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Stellglied</a:t>
            </a:r>
            <a:endParaRPr lang="de-DE" sz="2400" b="1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250" y="5877958"/>
            <a:ext cx="1570609" cy="9800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Sensorik</a:t>
            </a:r>
            <a:endParaRPr lang="de-DE" sz="2400" b="1" dirty="0">
              <a:solidFill>
                <a:srgbClr val="00206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966044" y="5877958"/>
            <a:ext cx="1570609" cy="9800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Regler</a:t>
            </a:r>
            <a:endParaRPr lang="de-DE" sz="2400" b="1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310696" y="5877958"/>
            <a:ext cx="1570609" cy="9800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Filter</a:t>
            </a:r>
            <a:endParaRPr lang="de-DE" sz="2400" b="1" dirty="0">
              <a:solidFill>
                <a:srgbClr val="00206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570609" y="6367979"/>
            <a:ext cx="108473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225957" y="6367979"/>
            <a:ext cx="108473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6881305" y="6367979"/>
            <a:ext cx="108473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9536653" y="6367979"/>
            <a:ext cx="1084738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1570609" y="5374670"/>
                <a:ext cx="1135781" cy="825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09" y="5374670"/>
                <a:ext cx="1135781" cy="8255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174914" y="5473671"/>
                <a:ext cx="1135781" cy="627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914" y="5473671"/>
                <a:ext cx="1135781" cy="627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881305" y="5473671"/>
                <a:ext cx="1135781" cy="55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305" y="5473671"/>
                <a:ext cx="1135781" cy="553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9485610" y="5602777"/>
                <a:ext cx="1135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610" y="5602777"/>
                <a:ext cx="11357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2</cp:revision>
  <dcterms:created xsi:type="dcterms:W3CDTF">2017-05-13T15:40:38Z</dcterms:created>
  <dcterms:modified xsi:type="dcterms:W3CDTF">2017-05-13T15:48:06Z</dcterms:modified>
</cp:coreProperties>
</file>