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8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65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85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4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83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0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7944-48CA-44D6-9C3F-1443EDA25228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16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12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2781701" y="1663042"/>
            <a:ext cx="6868099" cy="249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Regelstrecke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Gerade Verbindung mit Pfeil 11"/>
          <p:cNvCxnSpPr>
            <a:endCxn id="24" idx="3"/>
          </p:cNvCxnSpPr>
          <p:nvPr/>
        </p:nvCxnSpPr>
        <p:spPr>
          <a:xfrm rot="5400000">
            <a:off x="6621292" y="3737614"/>
            <a:ext cx="1182859" cy="902803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1"/>
          <p:cNvCxnSpPr>
            <a:stCxn id="24" idx="1"/>
            <a:endCxn id="49" idx="1"/>
          </p:cNvCxnSpPr>
          <p:nvPr/>
        </p:nvCxnSpPr>
        <p:spPr>
          <a:xfrm rot="10800000">
            <a:off x="3263194" y="2409015"/>
            <a:ext cx="2828428" cy="2371430"/>
          </a:xfrm>
          <a:prstGeom prst="bentConnector3">
            <a:avLst>
              <a:gd name="adj1" fmla="val 131790"/>
            </a:avLst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5398928" y="4283528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28" y="4283528"/>
                <a:ext cx="61601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mit Pfeil 64"/>
          <p:cNvCxnSpPr>
            <a:stCxn id="68" idx="6"/>
            <a:endCxn id="29" idx="1"/>
          </p:cNvCxnSpPr>
          <p:nvPr/>
        </p:nvCxnSpPr>
        <p:spPr>
          <a:xfrm>
            <a:off x="4765536" y="2403302"/>
            <a:ext cx="1351323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29" idx="3"/>
            <a:endCxn id="28" idx="1"/>
          </p:cNvCxnSpPr>
          <p:nvPr/>
        </p:nvCxnSpPr>
        <p:spPr>
          <a:xfrm>
            <a:off x="6681527" y="2414727"/>
            <a:ext cx="189842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11"/>
          <p:cNvCxnSpPr>
            <a:endCxn id="43" idx="3"/>
          </p:cNvCxnSpPr>
          <p:nvPr/>
        </p:nvCxnSpPr>
        <p:spPr>
          <a:xfrm rot="5400000">
            <a:off x="6571789" y="2508168"/>
            <a:ext cx="1197200" cy="987466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lipse 67"/>
              <p:cNvSpPr>
                <a:spLocks noChangeAspect="1"/>
              </p:cNvSpPr>
              <p:nvPr/>
            </p:nvSpPr>
            <p:spPr>
              <a:xfrm>
                <a:off x="4265166" y="2153117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El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166" y="2153117"/>
                <a:ext cx="500370" cy="50037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 Verbindung mit Pfeil 68"/>
          <p:cNvCxnSpPr>
            <a:stCxn id="49" idx="3"/>
            <a:endCxn id="68" idx="2"/>
          </p:cNvCxnSpPr>
          <p:nvPr/>
        </p:nvCxnSpPr>
        <p:spPr>
          <a:xfrm flipV="1">
            <a:off x="3827862" y="2403302"/>
            <a:ext cx="437304" cy="5713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11"/>
          <p:cNvCxnSpPr>
            <a:stCxn id="43" idx="1"/>
            <a:endCxn id="68" idx="4"/>
          </p:cNvCxnSpPr>
          <p:nvPr/>
        </p:nvCxnSpPr>
        <p:spPr>
          <a:xfrm rot="10800000">
            <a:off x="4515352" y="2653487"/>
            <a:ext cx="1596637" cy="947014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6878455" y="1880082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55" y="1880082"/>
                <a:ext cx="61601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9900394" y="1891507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94" y="1891507"/>
                <a:ext cx="61601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4996900" y="1891507"/>
                <a:ext cx="8613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00" y="1891507"/>
                <a:ext cx="86131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mit Pfeil 77"/>
          <p:cNvCxnSpPr>
            <a:stCxn id="28" idx="3"/>
          </p:cNvCxnSpPr>
          <p:nvPr/>
        </p:nvCxnSpPr>
        <p:spPr>
          <a:xfrm>
            <a:off x="9144624" y="2414727"/>
            <a:ext cx="1645296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6091622" y="4432896"/>
            <a:ext cx="669697" cy="695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000" b="1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8579956" y="2107212"/>
            <a:ext cx="564668" cy="615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/>
              <p:cNvSpPr/>
              <p:nvPr/>
            </p:nvSpPr>
            <p:spPr>
              <a:xfrm>
                <a:off x="6116859" y="2049884"/>
                <a:ext cx="56466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400" b="1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de-DE" sz="4000" b="1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htec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859" y="2049884"/>
                <a:ext cx="564668" cy="7296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hteck 42"/>
          <p:cNvSpPr/>
          <p:nvPr/>
        </p:nvSpPr>
        <p:spPr>
          <a:xfrm>
            <a:off x="6111988" y="3292986"/>
            <a:ext cx="564668" cy="615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263194" y="2101500"/>
            <a:ext cx="564668" cy="615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2627696" y="395311"/>
            <a:ext cx="6868099" cy="249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Regelstrecke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Gerade Verbindung mit Pfeil 8"/>
          <p:cNvCxnSpPr>
            <a:stCxn id="20" idx="6"/>
            <a:endCxn id="42" idx="1"/>
          </p:cNvCxnSpPr>
          <p:nvPr/>
        </p:nvCxnSpPr>
        <p:spPr>
          <a:xfrm flipV="1">
            <a:off x="4611531" y="1131936"/>
            <a:ext cx="1345104" cy="363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67" idx="1"/>
          </p:cNvCxnSpPr>
          <p:nvPr/>
        </p:nvCxnSpPr>
        <p:spPr>
          <a:xfrm flipV="1">
            <a:off x="6528474" y="1137387"/>
            <a:ext cx="1817730" cy="9609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8" idx="3"/>
          </p:cNvCxnSpPr>
          <p:nvPr/>
        </p:nvCxnSpPr>
        <p:spPr>
          <a:xfrm rot="5400000">
            <a:off x="6468068" y="1195979"/>
            <a:ext cx="1102457" cy="981643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lipse 19"/>
              <p:cNvSpPr>
                <a:spLocks noChangeAspect="1"/>
              </p:cNvSpPr>
              <p:nvPr/>
            </p:nvSpPr>
            <p:spPr>
              <a:xfrm>
                <a:off x="4111161" y="885386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Ellips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1" y="885386"/>
                <a:ext cx="500370" cy="50037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>
            <a:stCxn id="66" idx="3"/>
            <a:endCxn id="20" idx="2"/>
          </p:cNvCxnSpPr>
          <p:nvPr/>
        </p:nvCxnSpPr>
        <p:spPr>
          <a:xfrm>
            <a:off x="3623444" y="1131936"/>
            <a:ext cx="487717" cy="363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11"/>
          <p:cNvCxnSpPr>
            <a:stCxn id="68" idx="1"/>
            <a:endCxn id="20" idx="4"/>
          </p:cNvCxnSpPr>
          <p:nvPr/>
        </p:nvCxnSpPr>
        <p:spPr>
          <a:xfrm rot="10800000">
            <a:off x="4361346" y="1385757"/>
            <a:ext cx="1602460" cy="852273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67" idx="3"/>
            <a:endCxn id="62" idx="0"/>
          </p:cNvCxnSpPr>
          <p:nvPr/>
        </p:nvCxnSpPr>
        <p:spPr>
          <a:xfrm>
            <a:off x="8910872" y="1137387"/>
            <a:ext cx="1762845" cy="2292169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6724450" y="612351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450" y="612351"/>
                <a:ext cx="61601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9746389" y="623776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389" y="623776"/>
                <a:ext cx="61601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4842895" y="623776"/>
                <a:ext cx="8613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95" y="623776"/>
                <a:ext cx="86131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hteck 42"/>
          <p:cNvSpPr/>
          <p:nvPr/>
        </p:nvSpPr>
        <p:spPr>
          <a:xfrm>
            <a:off x="2604248" y="3137324"/>
            <a:ext cx="6868099" cy="30709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Beobachter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Gerade Verbindung mit Pfeil 47"/>
          <p:cNvCxnSpPr>
            <a:stCxn id="51" idx="6"/>
            <a:endCxn id="63" idx="1"/>
          </p:cNvCxnSpPr>
          <p:nvPr/>
        </p:nvCxnSpPr>
        <p:spPr>
          <a:xfrm>
            <a:off x="4611531" y="4646165"/>
            <a:ext cx="1356209" cy="698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63" idx="3"/>
            <a:endCxn id="70" idx="1"/>
          </p:cNvCxnSpPr>
          <p:nvPr/>
        </p:nvCxnSpPr>
        <p:spPr>
          <a:xfrm flipV="1">
            <a:off x="6532408" y="4642531"/>
            <a:ext cx="1930146" cy="10614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11"/>
          <p:cNvCxnSpPr>
            <a:endCxn id="64" idx="3"/>
          </p:cNvCxnSpPr>
          <p:nvPr/>
        </p:nvCxnSpPr>
        <p:spPr>
          <a:xfrm rot="5400000">
            <a:off x="6526759" y="4648179"/>
            <a:ext cx="989008" cy="977710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Ellipse 50"/>
              <p:cNvSpPr>
                <a:spLocks noChangeAspect="1"/>
              </p:cNvSpPr>
              <p:nvPr/>
            </p:nvSpPr>
            <p:spPr>
              <a:xfrm>
                <a:off x="4111161" y="4395980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Ellips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1" y="4395980"/>
                <a:ext cx="500370" cy="50037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>
            <a:stCxn id="57" idx="3"/>
            <a:endCxn id="51" idx="2"/>
          </p:cNvCxnSpPr>
          <p:nvPr/>
        </p:nvCxnSpPr>
        <p:spPr>
          <a:xfrm>
            <a:off x="3656265" y="4642530"/>
            <a:ext cx="454896" cy="363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11"/>
          <p:cNvCxnSpPr>
            <a:stCxn id="64" idx="1"/>
            <a:endCxn id="51" idx="4"/>
          </p:cNvCxnSpPr>
          <p:nvPr/>
        </p:nvCxnSpPr>
        <p:spPr>
          <a:xfrm rot="10800000">
            <a:off x="4361346" y="4896350"/>
            <a:ext cx="1606394" cy="735188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70" idx="3"/>
            <a:endCxn id="62" idx="4"/>
          </p:cNvCxnSpPr>
          <p:nvPr/>
        </p:nvCxnSpPr>
        <p:spPr>
          <a:xfrm flipV="1">
            <a:off x="9027222" y="3929926"/>
            <a:ext cx="1646495" cy="712605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6724450" y="4122945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450" y="4122945"/>
                <a:ext cx="61601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9746609" y="4134370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609" y="4134370"/>
                <a:ext cx="61601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842895" y="4134370"/>
                <a:ext cx="8613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95" y="4134370"/>
                <a:ext cx="86131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10423532" y="3429556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2" name="Ellips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532" y="3429556"/>
                <a:ext cx="500370" cy="50037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 Verbindung mit Pfeil 68"/>
          <p:cNvCxnSpPr>
            <a:stCxn id="62" idx="2"/>
            <a:endCxn id="72" idx="3"/>
          </p:cNvCxnSpPr>
          <p:nvPr/>
        </p:nvCxnSpPr>
        <p:spPr>
          <a:xfrm flipH="1" flipV="1">
            <a:off x="6528474" y="3674740"/>
            <a:ext cx="3895058" cy="5001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9582213" y="3137323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213" y="3137323"/>
                <a:ext cx="616017" cy="523220"/>
              </a:xfrm>
              <a:prstGeom prst="rect">
                <a:avLst/>
              </a:prstGeom>
              <a:blipFill rotWithShape="0">
                <a:blip r:embed="rId13"/>
                <a:stretch>
                  <a:fillRect r="-118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 Verbindung mit Pfeil 11"/>
          <p:cNvCxnSpPr>
            <a:stCxn id="72" idx="1"/>
            <a:endCxn id="51" idx="0"/>
          </p:cNvCxnSpPr>
          <p:nvPr/>
        </p:nvCxnSpPr>
        <p:spPr>
          <a:xfrm rot="10800000" flipV="1">
            <a:off x="4361346" y="3674740"/>
            <a:ext cx="1602460" cy="721240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endCxn id="66" idx="1"/>
          </p:cNvCxnSpPr>
          <p:nvPr/>
        </p:nvCxnSpPr>
        <p:spPr>
          <a:xfrm>
            <a:off x="1236836" y="1131935"/>
            <a:ext cx="1821940" cy="1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11"/>
          <p:cNvCxnSpPr>
            <a:endCxn id="57" idx="1"/>
          </p:cNvCxnSpPr>
          <p:nvPr/>
        </p:nvCxnSpPr>
        <p:spPr>
          <a:xfrm rot="16200000" flipH="1">
            <a:off x="695885" y="2246817"/>
            <a:ext cx="3483405" cy="1308019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/>
              <p:cNvSpPr txBox="1"/>
              <p:nvPr/>
            </p:nvSpPr>
            <p:spPr>
              <a:xfrm>
                <a:off x="1189943" y="635906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90" name="Textfeld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43" y="635906"/>
                <a:ext cx="616017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/>
              <p:cNvSpPr txBox="1"/>
              <p:nvPr/>
            </p:nvSpPr>
            <p:spPr>
              <a:xfrm>
                <a:off x="10615894" y="2940652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94" y="2940652"/>
                <a:ext cx="616017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10610073" y="3769014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073" y="3769014"/>
                <a:ext cx="616017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/>
              <p:cNvSpPr/>
              <p:nvPr/>
            </p:nvSpPr>
            <p:spPr>
              <a:xfrm>
                <a:off x="5956635" y="767093"/>
                <a:ext cx="56466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400" b="1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de-DE" sz="4000" b="1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635" y="767093"/>
                <a:ext cx="564668" cy="7296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/>
          <p:cNvSpPr/>
          <p:nvPr/>
        </p:nvSpPr>
        <p:spPr>
          <a:xfrm>
            <a:off x="3091597" y="4329303"/>
            <a:ext cx="564668" cy="626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 62"/>
              <p:cNvSpPr/>
              <p:nvPr/>
            </p:nvSpPr>
            <p:spPr>
              <a:xfrm>
                <a:off x="5967740" y="4288302"/>
                <a:ext cx="56466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400" b="1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de-DE" sz="4000" b="1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40" y="4288302"/>
                <a:ext cx="564668" cy="7296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hteck 63"/>
          <p:cNvSpPr/>
          <p:nvPr/>
        </p:nvSpPr>
        <p:spPr>
          <a:xfrm>
            <a:off x="5967740" y="5318311"/>
            <a:ext cx="564668" cy="626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058776" y="818709"/>
            <a:ext cx="564668" cy="626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8346204" y="824160"/>
            <a:ext cx="564668" cy="626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8462554" y="4329304"/>
            <a:ext cx="564668" cy="626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5963806" y="3361513"/>
            <a:ext cx="564668" cy="626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963806" y="1924802"/>
            <a:ext cx="564668" cy="626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sz="4000" b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5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4937761" y="1384973"/>
            <a:ext cx="3349592" cy="2734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Komplementär-Filter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 63"/>
              <p:cNvSpPr/>
              <p:nvPr/>
            </p:nvSpPr>
            <p:spPr>
              <a:xfrm>
                <a:off x="3070938" y="3129473"/>
                <a:ext cx="619225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den>
                      </m:f>
                    </m:oMath>
                  </m:oMathPara>
                </a14:m>
                <a:endParaRPr lang="de-DE" sz="4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938" y="3129473"/>
                <a:ext cx="619225" cy="7296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/>
          <p:cNvCxnSpPr>
            <a:stCxn id="27" idx="3"/>
            <a:endCxn id="68" idx="0"/>
          </p:cNvCxnSpPr>
          <p:nvPr/>
        </p:nvCxnSpPr>
        <p:spPr>
          <a:xfrm>
            <a:off x="6885509" y="2300069"/>
            <a:ext cx="858416" cy="371315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lipse 67"/>
              <p:cNvSpPr>
                <a:spLocks noChangeAspect="1"/>
              </p:cNvSpPr>
              <p:nvPr/>
            </p:nvSpPr>
            <p:spPr>
              <a:xfrm>
                <a:off x="7493740" y="2671384"/>
                <a:ext cx="500370" cy="4808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El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740" y="2671384"/>
                <a:ext cx="500370" cy="48089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1910800" y="1717353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00" y="1717353"/>
                <a:ext cx="11646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1910800" y="2917657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00" y="2917657"/>
                <a:ext cx="116462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707948" y="2911831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48" y="2911831"/>
                <a:ext cx="116462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/>
              <p:cNvSpPr/>
              <p:nvPr/>
            </p:nvSpPr>
            <p:spPr>
              <a:xfrm>
                <a:off x="5545991" y="1935226"/>
                <a:ext cx="133951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𝛕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de-DE" sz="4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91" y="1935226"/>
                <a:ext cx="1339518" cy="7296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/>
              <p:cNvSpPr/>
              <p:nvPr/>
            </p:nvSpPr>
            <p:spPr>
              <a:xfrm>
                <a:off x="5545991" y="3129473"/>
                <a:ext cx="133951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𝛕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num>
                        <m:den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𝛕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de-DE" sz="4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91" y="3129473"/>
                <a:ext cx="1339518" cy="7296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65"/>
          <p:cNvCxnSpPr>
            <a:stCxn id="28" idx="3"/>
            <a:endCxn id="68" idx="4"/>
          </p:cNvCxnSpPr>
          <p:nvPr/>
        </p:nvCxnSpPr>
        <p:spPr>
          <a:xfrm flipV="1">
            <a:off x="6885509" y="3152278"/>
            <a:ext cx="858416" cy="342038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65"/>
          <p:cNvCxnSpPr>
            <a:stCxn id="68" idx="6"/>
          </p:cNvCxnSpPr>
          <p:nvPr/>
        </p:nvCxnSpPr>
        <p:spPr>
          <a:xfrm>
            <a:off x="7994110" y="2911831"/>
            <a:ext cx="1766757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8352156" y="2344274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56" y="2344274"/>
                <a:ext cx="116462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65"/>
          <p:cNvCxnSpPr>
            <a:endCxn id="27" idx="1"/>
          </p:cNvCxnSpPr>
          <p:nvPr/>
        </p:nvCxnSpPr>
        <p:spPr>
          <a:xfrm>
            <a:off x="1910800" y="2294012"/>
            <a:ext cx="3635191" cy="6057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65"/>
          <p:cNvCxnSpPr>
            <a:stCxn id="64" idx="3"/>
            <a:endCxn id="28" idx="1"/>
          </p:cNvCxnSpPr>
          <p:nvPr/>
        </p:nvCxnSpPr>
        <p:spPr>
          <a:xfrm>
            <a:off x="3690163" y="3494316"/>
            <a:ext cx="1855828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65"/>
          <p:cNvCxnSpPr>
            <a:endCxn id="64" idx="1"/>
          </p:cNvCxnSpPr>
          <p:nvPr/>
        </p:nvCxnSpPr>
        <p:spPr>
          <a:xfrm>
            <a:off x="1910800" y="3494316"/>
            <a:ext cx="1160138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1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14</cp:revision>
  <dcterms:created xsi:type="dcterms:W3CDTF">2017-05-04T07:29:23Z</dcterms:created>
  <dcterms:modified xsi:type="dcterms:W3CDTF">2017-05-19T12:39:59Z</dcterms:modified>
</cp:coreProperties>
</file>