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86" autoAdjust="0"/>
  </p:normalViewPr>
  <p:slideViewPr>
    <p:cSldViewPr snapToGrid="0">
      <p:cViewPr>
        <p:scale>
          <a:sx n="125" d="100"/>
          <a:sy n="125" d="100"/>
        </p:scale>
        <p:origin x="-324" y="-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C3A8-8A01-42EB-AE8C-8C644909C776}" type="datetimeFigureOut">
              <a:rPr lang="de-DE" smtClean="0"/>
              <a:t>05.11.2016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29A3-7D2C-4C42-965B-467EBDA6C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78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C3A8-8A01-42EB-AE8C-8C644909C776}" type="datetimeFigureOut">
              <a:rPr lang="de-DE" smtClean="0"/>
              <a:t>05.11.2016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29A3-7D2C-4C42-965B-467EBDA6C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520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C3A8-8A01-42EB-AE8C-8C644909C776}" type="datetimeFigureOut">
              <a:rPr lang="de-DE" smtClean="0"/>
              <a:t>05.11.2016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29A3-7D2C-4C42-965B-467EBDA6C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3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C3A8-8A01-42EB-AE8C-8C644909C776}" type="datetimeFigureOut">
              <a:rPr lang="de-DE" smtClean="0"/>
              <a:t>05.11.2016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29A3-7D2C-4C42-965B-467EBDA6C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01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C3A8-8A01-42EB-AE8C-8C644909C776}" type="datetimeFigureOut">
              <a:rPr lang="de-DE" smtClean="0"/>
              <a:t>05.11.2016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29A3-7D2C-4C42-965B-467EBDA6C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83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C3A8-8A01-42EB-AE8C-8C644909C776}" type="datetimeFigureOut">
              <a:rPr lang="de-DE" smtClean="0"/>
              <a:t>05.11.2016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29A3-7D2C-4C42-965B-467EBDA6C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61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C3A8-8A01-42EB-AE8C-8C644909C776}" type="datetimeFigureOut">
              <a:rPr lang="de-DE" smtClean="0"/>
              <a:t>05.11.2016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29A3-7D2C-4C42-965B-467EBDA6C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24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C3A8-8A01-42EB-AE8C-8C644909C776}" type="datetimeFigureOut">
              <a:rPr lang="de-DE" smtClean="0"/>
              <a:t>05.11.2016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29A3-7D2C-4C42-965B-467EBDA6C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4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C3A8-8A01-42EB-AE8C-8C644909C776}" type="datetimeFigureOut">
              <a:rPr lang="de-DE" smtClean="0"/>
              <a:t>05.11.2016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29A3-7D2C-4C42-965B-467EBDA6C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1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C3A8-8A01-42EB-AE8C-8C644909C776}" type="datetimeFigureOut">
              <a:rPr lang="de-DE" smtClean="0"/>
              <a:t>05.11.2016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29A3-7D2C-4C42-965B-467EBDA6C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23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C3A8-8A01-42EB-AE8C-8C644909C776}" type="datetimeFigureOut">
              <a:rPr lang="de-DE" smtClean="0"/>
              <a:t>05.11.2016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29A3-7D2C-4C42-965B-467EBDA6C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599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C3A8-8A01-42EB-AE8C-8C644909C776}" type="datetimeFigureOut">
              <a:rPr lang="de-DE" smtClean="0"/>
              <a:t>05.11.2016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929A3-7D2C-4C42-965B-467EBDA6C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99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erade Verbindung mit Pfeil 59"/>
          <p:cNvCxnSpPr/>
          <p:nvPr/>
        </p:nvCxnSpPr>
        <p:spPr>
          <a:xfrm flipV="1">
            <a:off x="4479463" y="1244235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 flipH="1">
            <a:off x="4123222" y="1604235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feld 63"/>
              <p:cNvSpPr txBox="1"/>
              <p:nvPr/>
            </p:nvSpPr>
            <p:spPr>
              <a:xfrm>
                <a:off x="4496721" y="1195975"/>
                <a:ext cx="2975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4" name="Textfeld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721" y="1195975"/>
                <a:ext cx="29758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2500" r="-8333" b="-15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feld 64"/>
              <p:cNvSpPr txBox="1"/>
              <p:nvPr/>
            </p:nvSpPr>
            <p:spPr>
              <a:xfrm>
                <a:off x="4104830" y="1316467"/>
                <a:ext cx="3029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5" name="Textfeld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830" y="1316467"/>
                <a:ext cx="30290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000" r="-8000" b="-1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/>
              <p:cNvSpPr txBox="1"/>
              <p:nvPr/>
            </p:nvSpPr>
            <p:spPr>
              <a:xfrm>
                <a:off x="4883444" y="1334474"/>
                <a:ext cx="13666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6" name="Textfeld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444" y="1334474"/>
                <a:ext cx="136665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232" r="-1786" b="-1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/>
              <p:cNvSpPr txBox="1"/>
              <p:nvPr/>
            </p:nvSpPr>
            <p:spPr>
              <a:xfrm>
                <a:off x="3087965" y="1516659"/>
                <a:ext cx="2959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965" y="1516659"/>
                <a:ext cx="29597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2917" t="-2222" r="-6250" b="-1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uppieren 77"/>
          <p:cNvGrpSpPr/>
          <p:nvPr/>
        </p:nvGrpSpPr>
        <p:grpSpPr>
          <a:xfrm>
            <a:off x="2692194" y="1648514"/>
            <a:ext cx="360000" cy="360000"/>
            <a:chOff x="2688373" y="943591"/>
            <a:chExt cx="360000" cy="360000"/>
          </a:xfrm>
          <a:scene3d>
            <a:camera prst="orthographicFront">
              <a:rot lat="0" lon="0" rev="1080000"/>
            </a:camera>
            <a:lightRig rig="threePt" dir="t"/>
          </a:scene3d>
        </p:grpSpPr>
        <p:cxnSp>
          <p:nvCxnSpPr>
            <p:cNvPr id="75" name="Gerade Verbindung mit Pfeil 74"/>
            <p:cNvCxnSpPr/>
            <p:nvPr/>
          </p:nvCxnSpPr>
          <p:spPr>
            <a:xfrm flipV="1">
              <a:off x="3044614" y="943591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/>
            <p:cNvCxnSpPr/>
            <p:nvPr/>
          </p:nvCxnSpPr>
          <p:spPr>
            <a:xfrm flipH="1">
              <a:off x="2688373" y="1303591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2625328" y="1690014"/>
                <a:ext cx="3013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328" y="1690014"/>
                <a:ext cx="30130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2449" r="-6122" b="-15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/>
              <p:cNvSpPr txBox="1"/>
              <p:nvPr/>
            </p:nvSpPr>
            <p:spPr>
              <a:xfrm>
                <a:off x="1409322" y="1316466"/>
                <a:ext cx="1361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0" name="Textfeld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322" y="1316466"/>
                <a:ext cx="136184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018" t="-2222" r="-1339" b="-1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uppieren 37"/>
          <p:cNvGrpSpPr/>
          <p:nvPr/>
        </p:nvGrpSpPr>
        <p:grpSpPr>
          <a:xfrm>
            <a:off x="1997252" y="1822141"/>
            <a:ext cx="3600000" cy="4050354"/>
            <a:chOff x="7059560" y="583130"/>
            <a:chExt cx="3600000" cy="4050354"/>
          </a:xfrm>
          <a:scene3d>
            <a:camera prst="orthographicFront">
              <a:rot lat="0" lon="0" rev="1200000"/>
            </a:camera>
            <a:lightRig rig="threePt" dir="t"/>
          </a:scene3d>
        </p:grpSpPr>
        <p:sp>
          <p:nvSpPr>
            <p:cNvPr id="25" name="Raute 24"/>
            <p:cNvSpPr/>
            <p:nvPr/>
          </p:nvSpPr>
          <p:spPr>
            <a:xfrm>
              <a:off x="7059560" y="1017757"/>
              <a:ext cx="3600000" cy="3600000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r Verbinder 20"/>
            <p:cNvCxnSpPr/>
            <p:nvPr/>
          </p:nvCxnSpPr>
          <p:spPr>
            <a:xfrm flipV="1">
              <a:off x="8859560" y="583130"/>
              <a:ext cx="0" cy="405035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8629294" y="1664118"/>
              <a:ext cx="460532" cy="2989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S1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7" name="Rechteck 46"/>
            <p:cNvSpPr/>
            <p:nvPr/>
          </p:nvSpPr>
          <p:spPr>
            <a:xfrm>
              <a:off x="8629294" y="3497854"/>
              <a:ext cx="460532" cy="2989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S2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Gerader Verbinder 9"/>
            <p:cNvCxnSpPr>
              <a:stCxn id="2" idx="3"/>
            </p:cNvCxnSpPr>
            <p:nvPr/>
          </p:nvCxnSpPr>
          <p:spPr>
            <a:xfrm flipV="1">
              <a:off x="9089826" y="1793658"/>
              <a:ext cx="1341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/>
            <p:nvPr/>
          </p:nvCxnSpPr>
          <p:spPr>
            <a:xfrm>
              <a:off x="8859560" y="4610325"/>
              <a:ext cx="15722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/>
            <p:nvPr/>
          </p:nvCxnSpPr>
          <p:spPr>
            <a:xfrm>
              <a:off x="9089826" y="3642360"/>
              <a:ext cx="7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/>
            <p:cNvCxnSpPr/>
            <p:nvPr/>
          </p:nvCxnSpPr>
          <p:spPr>
            <a:xfrm>
              <a:off x="9608820" y="3642361"/>
              <a:ext cx="0" cy="975396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feld 33"/>
                <p:cNvSpPr txBox="1"/>
                <p:nvPr/>
              </p:nvSpPr>
              <p:spPr>
                <a:xfrm>
                  <a:off x="9669021" y="3941677"/>
                  <a:ext cx="411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34" name="Textfeld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9021" y="3941677"/>
                  <a:ext cx="41171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Gerader Verbinder 71"/>
            <p:cNvCxnSpPr/>
            <p:nvPr/>
          </p:nvCxnSpPr>
          <p:spPr>
            <a:xfrm>
              <a:off x="10073569" y="1793658"/>
              <a:ext cx="60200" cy="2824099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feld 72"/>
                <p:cNvSpPr txBox="1"/>
                <p:nvPr/>
              </p:nvSpPr>
              <p:spPr>
                <a:xfrm>
                  <a:off x="10142490" y="3427461"/>
                  <a:ext cx="4117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73" name="Textfeld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2490" y="3427461"/>
                  <a:ext cx="411715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Gerader Verbinder 19"/>
          <p:cNvCxnSpPr/>
          <p:nvPr/>
        </p:nvCxnSpPr>
        <p:spPr>
          <a:xfrm flipV="1">
            <a:off x="4479463" y="1607463"/>
            <a:ext cx="0" cy="414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pieren 16"/>
          <p:cNvGrpSpPr/>
          <p:nvPr/>
        </p:nvGrpSpPr>
        <p:grpSpPr>
          <a:xfrm>
            <a:off x="4259293" y="5614541"/>
            <a:ext cx="452846" cy="625303"/>
            <a:chOff x="3222171" y="3600686"/>
            <a:chExt cx="452846" cy="625303"/>
          </a:xfrm>
        </p:grpSpPr>
        <p:sp>
          <p:nvSpPr>
            <p:cNvPr id="4" name="Gleichschenkliges Dreieck 3"/>
            <p:cNvSpPr/>
            <p:nvPr/>
          </p:nvSpPr>
          <p:spPr>
            <a:xfrm>
              <a:off x="3222171" y="3744686"/>
              <a:ext cx="452846" cy="40930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Ellipse 4"/>
            <p:cNvSpPr>
              <a:spLocks noChangeAspect="1"/>
            </p:cNvSpPr>
            <p:nvPr/>
          </p:nvSpPr>
          <p:spPr>
            <a:xfrm>
              <a:off x="3304594" y="3600686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" name="Gerader Verbinder 10"/>
            <p:cNvCxnSpPr/>
            <p:nvPr/>
          </p:nvCxnSpPr>
          <p:spPr>
            <a:xfrm flipH="1">
              <a:off x="3222171" y="4153989"/>
              <a:ext cx="72000" cy="7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>
            <a:xfrm flipH="1">
              <a:off x="3296256" y="4153989"/>
              <a:ext cx="72000" cy="7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H="1">
              <a:off x="3444426" y="4153989"/>
              <a:ext cx="72000" cy="7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H="1">
              <a:off x="3370341" y="4153989"/>
              <a:ext cx="72000" cy="7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 flipH="1">
              <a:off x="3592594" y="4153989"/>
              <a:ext cx="72000" cy="7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>
            <a:xfrm flipH="1">
              <a:off x="3518511" y="4153989"/>
              <a:ext cx="72000" cy="7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789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ich</dc:creator>
  <cp:lastModifiedBy>ich</cp:lastModifiedBy>
  <cp:revision>5</cp:revision>
  <dcterms:created xsi:type="dcterms:W3CDTF">2016-11-02T16:21:44Z</dcterms:created>
  <dcterms:modified xsi:type="dcterms:W3CDTF">2016-11-05T14:12:47Z</dcterms:modified>
</cp:coreProperties>
</file>