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4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39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8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98043" y="3621096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124712" y="3621096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661381" y="2428139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 smtClean="0">
                <a:solidFill>
                  <a:schemeClr val="tx1"/>
                </a:solidFill>
              </a:rPr>
              <a:t>G</a:t>
            </a:r>
            <a:r>
              <a:rPr lang="de-DE" sz="3200" b="1" baseline="-25000" dirty="0" err="1" smtClean="0">
                <a:solidFill>
                  <a:schemeClr val="tx1"/>
                </a:solidFill>
              </a:rPr>
              <a:t>d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5751381" y="3711096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5751381" y="5232109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>
            <a:spLocks noChangeAspect="1"/>
          </p:cNvSpPr>
          <p:nvPr/>
        </p:nvSpPr>
        <p:spPr>
          <a:xfrm>
            <a:off x="1051374" y="3711096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endCxn id="9" idx="2"/>
          </p:cNvCxnSpPr>
          <p:nvPr/>
        </p:nvCxnSpPr>
        <p:spPr>
          <a:xfrm>
            <a:off x="352425" y="3981095"/>
            <a:ext cx="698949" cy="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6"/>
            <a:endCxn id="4" idx="1"/>
          </p:cNvCxnSpPr>
          <p:nvPr/>
        </p:nvCxnSpPr>
        <p:spPr>
          <a:xfrm>
            <a:off x="1591374" y="3981096"/>
            <a:ext cx="906669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3"/>
            <a:endCxn id="5" idx="1"/>
          </p:cNvCxnSpPr>
          <p:nvPr/>
        </p:nvCxnSpPr>
        <p:spPr>
          <a:xfrm>
            <a:off x="3218043" y="3981096"/>
            <a:ext cx="906669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7" idx="0"/>
          </p:cNvCxnSpPr>
          <p:nvPr/>
        </p:nvCxnSpPr>
        <p:spPr>
          <a:xfrm>
            <a:off x="6021381" y="3148139"/>
            <a:ext cx="0" cy="56295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" idx="3"/>
            <a:endCxn id="7" idx="2"/>
          </p:cNvCxnSpPr>
          <p:nvPr/>
        </p:nvCxnSpPr>
        <p:spPr>
          <a:xfrm>
            <a:off x="4844712" y="3981096"/>
            <a:ext cx="906669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6"/>
          </p:cNvCxnSpPr>
          <p:nvPr/>
        </p:nvCxnSpPr>
        <p:spPr>
          <a:xfrm>
            <a:off x="6291381" y="3981096"/>
            <a:ext cx="2106948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8" idx="6"/>
          </p:cNvCxnSpPr>
          <p:nvPr/>
        </p:nvCxnSpPr>
        <p:spPr>
          <a:xfrm rot="5400000">
            <a:off x="6057612" y="4214865"/>
            <a:ext cx="1521013" cy="1053474"/>
          </a:xfrm>
          <a:prstGeom prst="bent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021381" y="1865182"/>
            <a:ext cx="0" cy="56295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8" idx="4"/>
          </p:cNvCxnSpPr>
          <p:nvPr/>
        </p:nvCxnSpPr>
        <p:spPr>
          <a:xfrm flipV="1">
            <a:off x="6021381" y="5772109"/>
            <a:ext cx="0" cy="590591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26"/>
          <p:cNvCxnSpPr>
            <a:stCxn id="8" idx="2"/>
            <a:endCxn id="9" idx="4"/>
          </p:cNvCxnSpPr>
          <p:nvPr/>
        </p:nvCxnSpPr>
        <p:spPr>
          <a:xfrm rot="10800000">
            <a:off x="1321375" y="4251097"/>
            <a:ext cx="4430007" cy="1251013"/>
          </a:xfrm>
          <a:prstGeom prst="bentConnector2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05175" y="3480262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</a:t>
            </a:r>
            <a:endParaRPr lang="de-DE" sz="24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3488043" y="3474431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u</a:t>
            </a:r>
            <a:endParaRPr lang="de-DE" sz="24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6108281" y="1873096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d</a:t>
            </a:r>
            <a:endParaRPr lang="de-DE" sz="2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6108281" y="5832536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n</a:t>
            </a:r>
            <a:endParaRPr lang="de-DE" sz="2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7822322" y="3474431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y</a:t>
            </a:r>
            <a:endParaRPr lang="de-DE" sz="2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847412" y="4341096"/>
            <a:ext cx="5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y</a:t>
            </a:r>
            <a:r>
              <a:rPr lang="de-DE" sz="2400" b="1" baseline="-25000" dirty="0" err="1" smtClean="0"/>
              <a:t>m</a:t>
            </a:r>
            <a:endParaRPr lang="de-DE" sz="2400" b="1" baseline="-25000" dirty="0"/>
          </a:p>
        </p:txBody>
      </p:sp>
      <p:sp>
        <p:nvSpPr>
          <p:cNvPr id="45" name="Textfeld 44"/>
          <p:cNvSpPr txBox="1"/>
          <p:nvPr/>
        </p:nvSpPr>
        <p:spPr>
          <a:xfrm>
            <a:off x="868274" y="3429617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+</a:t>
            </a:r>
            <a:endParaRPr lang="de-DE" sz="24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607083" y="5647716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+</a:t>
            </a:r>
            <a:endParaRPr lang="de-DE" sz="24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225344" y="5003359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+</a:t>
            </a:r>
            <a:endParaRPr lang="de-DE" sz="2400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1383048" y="4119395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-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2106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2</cp:revision>
  <dcterms:created xsi:type="dcterms:W3CDTF">2017-08-19T07:46:20Z</dcterms:created>
  <dcterms:modified xsi:type="dcterms:W3CDTF">2017-08-19T14:32:55Z</dcterms:modified>
</cp:coreProperties>
</file>