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469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93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98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70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39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70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874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95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87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9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41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6090-FC23-440C-992C-509CE1A80893}" type="datetimeFigureOut">
              <a:rPr lang="de-DE" smtClean="0"/>
              <a:t>19.08.2017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D55B-5A35-4B7A-9A2C-BA24B280CF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5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erade Verbindung mit Pfeil 13"/>
          <p:cNvCxnSpPr>
            <a:stCxn id="65" idx="1"/>
          </p:cNvCxnSpPr>
          <p:nvPr/>
        </p:nvCxnSpPr>
        <p:spPr>
          <a:xfrm rot="10800000">
            <a:off x="1049862" y="5067196"/>
            <a:ext cx="12700" cy="1307680"/>
          </a:xfrm>
          <a:prstGeom prst="bentConnector4">
            <a:avLst>
              <a:gd name="adj1" fmla="val 3562496"/>
              <a:gd name="adj2" fmla="val 99456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>
            <a:off x="653555" y="5464977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u</a:t>
            </a:r>
            <a:endParaRPr lang="de-DE" sz="2400" b="1" dirty="0"/>
          </a:p>
        </p:txBody>
      </p:sp>
      <p:sp>
        <p:nvSpPr>
          <p:cNvPr id="65" name="Rechteck 64"/>
          <p:cNvSpPr/>
          <p:nvPr/>
        </p:nvSpPr>
        <p:spPr>
          <a:xfrm>
            <a:off x="1049862" y="6014876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 smtClean="0">
                <a:solidFill>
                  <a:schemeClr val="tx1"/>
                </a:solidFill>
              </a:rPr>
              <a:t>K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049862" y="4493861"/>
            <a:ext cx="720000" cy="72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P</a:t>
            </a:r>
            <a:endParaRPr lang="de-DE" b="1" dirty="0">
              <a:solidFill>
                <a:schemeClr val="tx1"/>
              </a:solidFill>
            </a:endParaRPr>
          </a:p>
        </p:txBody>
      </p:sp>
      <p:cxnSp>
        <p:nvCxnSpPr>
          <p:cNvPr id="67" name="Gerade Verbindung mit Pfeil 13"/>
          <p:cNvCxnSpPr>
            <a:endCxn id="65" idx="3"/>
          </p:cNvCxnSpPr>
          <p:nvPr/>
        </p:nvCxnSpPr>
        <p:spPr>
          <a:xfrm rot="16200000" flipH="1">
            <a:off x="1104791" y="5709804"/>
            <a:ext cx="1328839" cy="1304"/>
          </a:xfrm>
          <a:prstGeom prst="bentConnector4">
            <a:avLst>
              <a:gd name="adj1" fmla="val 1475"/>
              <a:gd name="adj2" fmla="val 32823926"/>
            </a:avLst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1768558" y="5487360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y</a:t>
            </a:r>
            <a:endParaRPr lang="de-DE" sz="2400" b="1" dirty="0"/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1770097" y="4743096"/>
            <a:ext cx="906669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/>
          <p:nvPr/>
        </p:nvCxnSpPr>
        <p:spPr>
          <a:xfrm>
            <a:off x="143192" y="4738932"/>
            <a:ext cx="906669" cy="0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287356" y="4264004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w</a:t>
            </a:r>
            <a:endParaRPr lang="de-DE" sz="2400" b="1" dirty="0"/>
          </a:p>
        </p:txBody>
      </p:sp>
      <p:sp>
        <p:nvSpPr>
          <p:cNvPr id="72" name="Textfeld 71"/>
          <p:cNvSpPr txBox="1"/>
          <p:nvPr/>
        </p:nvSpPr>
        <p:spPr>
          <a:xfrm>
            <a:off x="2040331" y="4321023"/>
            <a:ext cx="36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smtClean="0"/>
              <a:t>z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52106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3</cp:revision>
  <dcterms:created xsi:type="dcterms:W3CDTF">2017-08-19T07:46:20Z</dcterms:created>
  <dcterms:modified xsi:type="dcterms:W3CDTF">2017-08-19T18:01:36Z</dcterms:modified>
</cp:coreProperties>
</file>