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83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55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5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Title: Effective Communication in Team Collaboration</a:t>
            </a:r>
          </a:p>
          <a:p>
            <a:r>
              <a:rPr dirty="0"/>
              <a:t>Subtitle: Enhancing Workplace Culture &amp; Team Productivity</a:t>
            </a:r>
          </a:p>
          <a:p>
            <a:r>
              <a:rPr lang="en-AU" dirty="0"/>
              <a:t>Presented by: Michael Mikhail</a:t>
            </a:r>
          </a:p>
          <a:p>
            <a:r>
              <a:rPr lang="en-AU"/>
              <a:t>Date: 20 Feb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Q&amp;A &amp; 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</a:t>
            </a:r>
          </a:p>
          <a:p>
            <a:r>
              <a:t>Thank the team for participating</a:t>
            </a:r>
          </a:p>
          <a:p>
            <a:r>
              <a:t>Provide additional resources if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communication in the workplace</a:t>
            </a:r>
          </a:p>
          <a:p>
            <a:r>
              <a:t>How communication impacts teamwork and efficiency</a:t>
            </a:r>
          </a:p>
          <a:p>
            <a:r>
              <a:t>Goals of this session:</a:t>
            </a:r>
          </a:p>
          <a:p>
            <a:r>
              <a:t>- Improve collaboration</a:t>
            </a:r>
          </a:p>
          <a:p>
            <a:r>
              <a:t>- Reduce misunderstandings</a:t>
            </a:r>
          </a:p>
          <a:p>
            <a:r>
              <a:t>- Build a positive team culture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Key Elements of 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Active Listening – Understanding before responding</a:t>
            </a:r>
          </a:p>
          <a:p>
            <a:r>
              <a:t>Clarity &amp; Conciseness – Getting the message across effectively</a:t>
            </a:r>
          </a:p>
          <a:p>
            <a:r>
              <a:t>Non-Verbal Communication – Body language, tone, and gestures</a:t>
            </a:r>
          </a:p>
          <a:p>
            <a:r>
              <a:t>Respectful Language – Using professional and inclusive language</a:t>
            </a:r>
          </a:p>
          <a:p>
            <a:r>
              <a:t>Constructive Feedback – Providing feedback that helps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Communication Challenges in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Misunderstandings due to unclear messages</a:t>
            </a:r>
          </a:p>
          <a:p>
            <a:r>
              <a:t>Lack of active listening</a:t>
            </a:r>
          </a:p>
          <a:p>
            <a:r>
              <a:t>Cultural differences affecting communication styles</a:t>
            </a:r>
          </a:p>
          <a:p>
            <a:r>
              <a:t>Conflicts due to misinterpretation of tone or intent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Slide 5: Strategies to Overcome Communication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simple and clear language</a:t>
            </a:r>
          </a:p>
          <a:p>
            <a:r>
              <a:t>Practice active listening and ask clarifying questions</a:t>
            </a:r>
          </a:p>
          <a:p>
            <a:r>
              <a:t>Be aware of non-verbal cues</a:t>
            </a:r>
          </a:p>
          <a:p>
            <a:r>
              <a:t>Foster an open and inclusive communication culture</a:t>
            </a:r>
          </a:p>
          <a:p>
            <a:r>
              <a:t>Use project management tools to streamline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Team Collaboration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Daily Stand-Up Meetings – Quick updates to keep the team aligned</a:t>
            </a:r>
          </a:p>
          <a:p>
            <a:r>
              <a:t>Collaborative Tools – Slack, Microsoft Teams, Trello, etc.</a:t>
            </a:r>
          </a:p>
          <a:p>
            <a:r>
              <a:t>Feedback Loops – Encourage two-way communication</a:t>
            </a:r>
          </a:p>
          <a:p>
            <a:r>
              <a:t>Team-Building Activities – Strengthen trust and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Conflict Resolution in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Address conflicts promptly and professionally</a:t>
            </a:r>
          </a:p>
          <a:p>
            <a:r>
              <a:t>Use mediation techniques when necessary</a:t>
            </a:r>
          </a:p>
          <a:p>
            <a:r>
              <a:t>Focus on the issue, not the person</a:t>
            </a:r>
          </a:p>
          <a:p>
            <a:r>
              <a:t>Encourage a culture of mutual respect and compromise</a:t>
            </a:r>
          </a:p>
          <a:p>
            <a:r>
              <a:t>Follow up after resolving conflicts to ensure long-term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Interactive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Discussion:</a:t>
            </a:r>
          </a:p>
          <a:p>
            <a:r>
              <a:t>- Divide into small groups</a:t>
            </a:r>
          </a:p>
          <a:p>
            <a:r>
              <a:t>- Each group will be given a workplace scenario involving a communication challenge</a:t>
            </a:r>
          </a:p>
          <a:p>
            <a:r>
              <a:t>- Discuss how you would resolve the issue using the strategies covered today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communication leads to better teamwork</a:t>
            </a:r>
          </a:p>
          <a:p>
            <a:r>
              <a:t>Active listening and clear messaging reduce misunderstandings</a:t>
            </a:r>
          </a:p>
          <a:p>
            <a:r>
              <a:t>Addressing communication barriers improves workplace culture</a:t>
            </a:r>
          </a:p>
          <a:p>
            <a:r>
              <a:t>Continuous feedback and collaboration are key to team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361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Slide 1: Title Slide</vt:lpstr>
      <vt:lpstr>Slide 2: Introduction</vt:lpstr>
      <vt:lpstr>Slide 3: Key Elements of Effective Communication</vt:lpstr>
      <vt:lpstr>Slide 4: Communication Challenges in Teams</vt:lpstr>
      <vt:lpstr>Slide 5: Strategies to Overcome Communication Barriers</vt:lpstr>
      <vt:lpstr>Slide 6: Team Collaboration Techniques</vt:lpstr>
      <vt:lpstr>Slide 7: Conflict Resolution in Communication</vt:lpstr>
      <vt:lpstr>Slide 8: Interactive Activity</vt:lpstr>
      <vt:lpstr>Slide 9: Summary &amp; Key Takeaways</vt:lpstr>
      <vt:lpstr>Slide 10: Q&amp;A &amp; Closing Remarks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subject/>
  <dc:creator/>
  <cp:keywords/>
  <dc:description>generated using python-pptx</dc:description>
  <cp:lastModifiedBy>Guest User TasCollege</cp:lastModifiedBy>
  <cp:revision>4</cp:revision>
  <dcterms:created xsi:type="dcterms:W3CDTF">2013-01-27T09:14:16Z</dcterms:created>
  <dcterms:modified xsi:type="dcterms:W3CDTF">2025-02-13T00:48:51Z</dcterms:modified>
  <cp:category/>
</cp:coreProperties>
</file>