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7193-9F8E-3660-4F11-88FCD248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9C6E2-4493-CE0F-1242-817389E3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7935-036C-2054-510F-986F7CF2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9F79B-71D6-E185-C276-CE35A396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BAE8-7105-63D3-FDF9-8F2F0D3E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C431-59F0-A732-19AF-DC87DDAF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D4A11-1332-34B7-7118-0995E2FC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ADAE-7DBD-CCEE-6437-D8AFC521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C21A-1B94-A9BE-A3F6-440A1D03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3A25-F7D8-7CC3-7DC3-EBABD88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9ED4F-982E-12D5-201E-24FDAF849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0C8DC-DD6B-4D30-B4B4-46165605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865B-EE63-DDF6-351F-3718B581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A65A-47BE-9FEE-892F-D0820C97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F9D5-4000-428B-2E2F-F613403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9E55-483C-C960-CFE3-9E0DA046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1AE1-A703-F6F5-12DF-BC1F2065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D9529-4023-53C6-6ADC-B7FE5171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F086-7339-5F92-0F46-20AA731E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FB5F-BBA9-8D8C-1C92-29373498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497F-1778-47C9-EA66-233ACAE5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8FEC-F57D-6C26-7647-F3E87A75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61D4-1AE8-56BB-49D0-588E0893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58D9-FFE5-72DA-19BD-94522A43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AD6A-0CFA-C914-1780-9342CF1A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4ACE-3192-E89C-8723-BA2B77E6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9F27-B147-B5E0-DBAD-9941811A9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8F9A-22C8-DB69-E608-47EAA2D2E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FCE91-9834-D4EA-2EE7-438917B6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A7780-39D0-A080-B0D8-F7858B05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5B3E6-6BEE-7791-3E0C-ABB23F4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808C-7CA2-D3EB-718E-F3E702FB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7146-C57A-4AF8-9152-40D31D83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2A2E0-B533-BE86-29B1-A2AB7C49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1F998-393E-A995-0D57-FAC5CA3F2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BF440-BA99-49DD-BB19-F0C0BB3DC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EC1A9-052D-B1D4-5375-4F3F8701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9951E-A5C8-9F75-1BDE-DD5B54F2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3C26E-D92C-6E5D-8892-2C697ACA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78B4-13B5-5387-065B-490E6D4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1F330-DDBD-1684-2DFC-620B2E6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D5B4C-F875-3B42-A87D-4A3C7577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2BB08-3F58-9E6A-E5E5-2BF9BDA7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ACB51-501F-1DA4-0217-42D73A6F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7F6F6-0BCB-46DC-B33A-56D6FBE9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FE4C7-F335-D5B8-28B6-C0731EEC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C0BC-8A8D-1753-D33C-69600616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98DA-8AD3-3B26-741C-78D9C1D7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F5C1D-D0C3-B77F-C3A0-00BDACCB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F10B7-7FCD-0737-6A10-8875C5A7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AACA8-3B30-8C5A-8FC2-E51FF201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D44F-F89E-0B16-0027-21D64B15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DDB0-1687-57AC-C5A2-56610AF4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DED5-5608-510F-5572-C3D2D801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025C7-EFB0-4CA6-8BC7-505BF600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9F61B-CF66-F35F-40AF-AF396019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10BF6-DD7F-3B6F-51B8-F0FAB508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47A39-9166-CEFC-09E4-9CCD420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1C551-A984-819E-3803-A20336B2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8337E-9A03-799D-0F28-5DFD6656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93E1-BC61-0AB2-A4F7-D80AFE0D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5E22-3B03-0CCD-C514-BAB02C80D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5281-F54C-C28E-36A4-351B761CF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5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E062FD-3AB9-D428-0DE0-5F56E2A74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67" y="235421"/>
            <a:ext cx="783203" cy="68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3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Maio</dc:creator>
  <cp:lastModifiedBy>Michael Maio</cp:lastModifiedBy>
  <cp:revision>2</cp:revision>
  <dcterms:created xsi:type="dcterms:W3CDTF">2025-08-12T21:09:16Z</dcterms:created>
  <dcterms:modified xsi:type="dcterms:W3CDTF">2025-08-12T21:23:44Z</dcterms:modified>
</cp:coreProperties>
</file>