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8/1/2018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8/1/2018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8/1/2018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8/1/2018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8/1/2018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4413" y="3026535"/>
            <a:ext cx="8144134" cy="758272"/>
          </a:xfrm>
        </p:spPr>
        <p:txBody>
          <a:bodyPr/>
          <a:lstStyle/>
          <a:p>
            <a:r>
              <a:rPr lang="en-US" sz="4800" dirty="0"/>
              <a:t>Student Management System</a:t>
            </a:r>
          </a:p>
        </p:txBody>
      </p:sp>
      <p:sp>
        <p:nvSpPr>
          <p:cNvPr id="3" name="Subtitle 2"/>
          <p:cNvSpPr>
            <a:spLocks noGrp="1"/>
          </p:cNvSpPr>
          <p:nvPr>
            <p:ph type="subTitle" idx="1"/>
          </p:nvPr>
        </p:nvSpPr>
        <p:spPr/>
        <p:txBody>
          <a:bodyPr/>
          <a:lstStyle/>
          <a:p>
            <a:pPr lvl="0" algn="l" defTabSz="457200">
              <a:lnSpc>
                <a:spcPct val="100000"/>
              </a:lnSpc>
              <a:spcBef>
                <a:spcPts val="0"/>
              </a:spcBef>
            </a:pPr>
            <a:r>
              <a:rPr lang="en-US" sz="2400" b="1" dirty="0">
                <a:solidFill>
                  <a:prstClr val="white"/>
                </a:solidFill>
                <a:latin typeface="Segoe UI Black"/>
              </a:rPr>
              <a:t>1</a:t>
            </a:r>
            <a:r>
              <a:rPr lang="en-US" sz="2400" b="1" baseline="30000" dirty="0">
                <a:solidFill>
                  <a:prstClr val="white"/>
                </a:solidFill>
                <a:latin typeface="Segoe UI Black"/>
              </a:rPr>
              <a:t>ST</a:t>
            </a:r>
            <a:r>
              <a:rPr lang="en-US" sz="2400" b="1" dirty="0">
                <a:solidFill>
                  <a:prstClr val="white"/>
                </a:solidFill>
                <a:latin typeface="Segoe UI Black"/>
              </a:rPr>
              <a:t> YEAR STUDENTS SUMMER TRAINING</a:t>
            </a:r>
            <a:endParaRPr lang="en-US" sz="2400" dirty="0">
              <a:solidFill>
                <a:prstClr val="white"/>
              </a:solidFill>
              <a:latin typeface="Segoe UI Black"/>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436" y="2588654"/>
            <a:ext cx="3085564" cy="1674253"/>
          </a:xfrm>
          <a:prstGeom prst="rect">
            <a:avLst/>
          </a:prstGeom>
        </p:spPr>
      </p:pic>
    </p:spTree>
    <p:extLst>
      <p:ext uri="{BB962C8B-B14F-4D97-AF65-F5344CB8AC3E}">
        <p14:creationId xmlns:p14="http://schemas.microsoft.com/office/powerpoint/2010/main" val="85789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latin typeface="Segoe UI Black"/>
              </a:rPr>
              <a:t>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137" y="2336800"/>
            <a:ext cx="6217702" cy="3598863"/>
          </a:xfrm>
        </p:spPr>
      </p:pic>
    </p:spTree>
    <p:extLst>
      <p:ext uri="{BB962C8B-B14F-4D97-AF65-F5344CB8AC3E}">
        <p14:creationId xmlns:p14="http://schemas.microsoft.com/office/powerpoint/2010/main" val="203084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513673" y="3302788"/>
            <a:ext cx="4303803" cy="1153302"/>
          </a:xfrm>
        </p:spPr>
        <p:txBody>
          <a:bodyPr>
            <a:normAutofit lnSpcReduction="10000"/>
          </a:bodyPr>
          <a:lstStyle/>
          <a:p>
            <a:pPr marL="0" indent="0">
              <a:buNone/>
            </a:pPr>
            <a:r>
              <a:rPr lang="en-US" sz="8000" dirty="0" smtClean="0">
                <a:latin typeface="Agency FB" panose="020B0503020202020204" pitchFamily="34" charset="0"/>
              </a:rPr>
              <a:t>THANK YOU!</a:t>
            </a:r>
            <a:endParaRPr lang="en-US" sz="8000" dirty="0">
              <a:latin typeface="Agency FB" panose="020B0503020202020204" pitchFamily="34" charset="0"/>
            </a:endParaRPr>
          </a:p>
        </p:txBody>
      </p:sp>
    </p:spTree>
    <p:extLst>
      <p:ext uri="{BB962C8B-B14F-4D97-AF65-F5344CB8AC3E}">
        <p14:creationId xmlns:p14="http://schemas.microsoft.com/office/powerpoint/2010/main" val="131322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prstClr val="white"/>
                </a:solidFill>
                <a:latin typeface="Segoe UI Black"/>
              </a:rPr>
              <a:t>TEAM MEMBERS</a:t>
            </a:r>
            <a:endParaRPr lang="en-US" dirty="0"/>
          </a:p>
        </p:txBody>
      </p:sp>
      <p:sp>
        <p:nvSpPr>
          <p:cNvPr id="3" name="Content Placeholder 2"/>
          <p:cNvSpPr>
            <a:spLocks noGrp="1"/>
          </p:cNvSpPr>
          <p:nvPr>
            <p:ph idx="1"/>
          </p:nvPr>
        </p:nvSpPr>
        <p:spPr>
          <a:xfrm>
            <a:off x="680321" y="2336872"/>
            <a:ext cx="9613861" cy="4360141"/>
          </a:xfrm>
        </p:spPr>
        <p:txBody>
          <a:bodyPr>
            <a:noAutofit/>
          </a:bodyPr>
          <a:lstStyle/>
          <a:p>
            <a:r>
              <a:rPr lang="en-US" sz="4400" dirty="0" smtClean="0">
                <a:latin typeface="Agency FB" panose="020B0503020202020204" pitchFamily="34" charset="0"/>
                <a:ea typeface="Segoe UI Black" panose="020B0A02040204020203" pitchFamily="34" charset="0"/>
              </a:rPr>
              <a:t>Michael Mansour</a:t>
            </a:r>
          </a:p>
          <a:p>
            <a:r>
              <a:rPr lang="en-US" sz="4400" dirty="0" smtClean="0">
                <a:latin typeface="Agency FB" panose="020B0503020202020204" pitchFamily="34" charset="0"/>
                <a:ea typeface="Segoe UI Black" panose="020B0A02040204020203" pitchFamily="34" charset="0"/>
              </a:rPr>
              <a:t>Kareem </a:t>
            </a:r>
            <a:r>
              <a:rPr lang="en-US" sz="4400" dirty="0" err="1">
                <a:latin typeface="Agency FB" panose="020B0503020202020204" pitchFamily="34" charset="0"/>
                <a:ea typeface="Segoe UI Black" panose="020B0A02040204020203" pitchFamily="34" charset="0"/>
              </a:rPr>
              <a:t>S</a:t>
            </a:r>
            <a:r>
              <a:rPr lang="en-US" sz="4400" dirty="0" err="1" smtClean="0">
                <a:latin typeface="Agency FB" panose="020B0503020202020204" pitchFamily="34" charset="0"/>
                <a:ea typeface="Segoe UI Black" panose="020B0A02040204020203" pitchFamily="34" charset="0"/>
              </a:rPr>
              <a:t>haban</a:t>
            </a:r>
            <a:endParaRPr lang="en-US" sz="4400" dirty="0" smtClean="0">
              <a:latin typeface="Agency FB" panose="020B0503020202020204" pitchFamily="34" charset="0"/>
              <a:ea typeface="Segoe UI Black" panose="020B0A02040204020203" pitchFamily="34" charset="0"/>
            </a:endParaRPr>
          </a:p>
          <a:p>
            <a:r>
              <a:rPr lang="en-US" sz="4400" dirty="0" smtClean="0">
                <a:latin typeface="Agency FB" panose="020B0503020202020204" pitchFamily="34" charset="0"/>
                <a:ea typeface="Segoe UI Black" panose="020B0A02040204020203" pitchFamily="34" charset="0"/>
              </a:rPr>
              <a:t>Mohamed </a:t>
            </a:r>
            <a:r>
              <a:rPr lang="en-US" sz="4400" dirty="0">
                <a:latin typeface="Agency FB" panose="020B0503020202020204" pitchFamily="34" charset="0"/>
                <a:ea typeface="Segoe UI Black" panose="020B0A02040204020203" pitchFamily="34" charset="0"/>
              </a:rPr>
              <a:t>A</a:t>
            </a:r>
            <a:r>
              <a:rPr lang="en-US" sz="4400" dirty="0" smtClean="0">
                <a:latin typeface="Agency FB" panose="020B0503020202020204" pitchFamily="34" charset="0"/>
                <a:ea typeface="Segoe UI Black" panose="020B0A02040204020203" pitchFamily="34" charset="0"/>
              </a:rPr>
              <a:t>shraf</a:t>
            </a:r>
          </a:p>
          <a:p>
            <a:r>
              <a:rPr lang="en-US" sz="4400" dirty="0" err="1" smtClean="0">
                <a:latin typeface="Agency FB" panose="020B0503020202020204" pitchFamily="34" charset="0"/>
                <a:ea typeface="Segoe UI Black" panose="020B0A02040204020203" pitchFamily="34" charset="0"/>
              </a:rPr>
              <a:t>Kerollos</a:t>
            </a:r>
            <a:r>
              <a:rPr lang="en-US" sz="4400" dirty="0" smtClean="0">
                <a:latin typeface="Agency FB" panose="020B0503020202020204" pitchFamily="34" charset="0"/>
                <a:ea typeface="Segoe UI Black" panose="020B0A02040204020203" pitchFamily="34" charset="0"/>
              </a:rPr>
              <a:t> </a:t>
            </a:r>
            <a:r>
              <a:rPr lang="en-US" sz="4400" dirty="0" err="1" smtClean="0">
                <a:latin typeface="Agency FB" panose="020B0503020202020204" pitchFamily="34" charset="0"/>
                <a:ea typeface="Segoe UI Black" panose="020B0A02040204020203" pitchFamily="34" charset="0"/>
              </a:rPr>
              <a:t>Edwar</a:t>
            </a:r>
            <a:endParaRPr lang="en-US" sz="4400" dirty="0" smtClean="0">
              <a:latin typeface="Agency FB" panose="020B0503020202020204" pitchFamily="34" charset="0"/>
              <a:ea typeface="Segoe UI Black" panose="020B0A02040204020203" pitchFamily="34" charset="0"/>
            </a:endParaRPr>
          </a:p>
          <a:p>
            <a:r>
              <a:rPr lang="en-US" sz="4400" dirty="0" smtClean="0">
                <a:latin typeface="Agency FB" panose="020B0503020202020204" pitchFamily="34" charset="0"/>
                <a:ea typeface="Segoe UI Black" panose="020B0A02040204020203" pitchFamily="34" charset="0"/>
              </a:rPr>
              <a:t>Mohamed Abo </a:t>
            </a:r>
            <a:r>
              <a:rPr lang="en-US" sz="4400" dirty="0" err="1" smtClean="0">
                <a:latin typeface="Agency FB" panose="020B0503020202020204" pitchFamily="34" charset="0"/>
                <a:ea typeface="Segoe UI Black" panose="020B0A02040204020203" pitchFamily="34" charset="0"/>
              </a:rPr>
              <a:t>Elyazed</a:t>
            </a:r>
            <a:endParaRPr lang="en-US" sz="4400" dirty="0" smtClean="0">
              <a:latin typeface="Agency FB" panose="020B0503020202020204" pitchFamily="34" charset="0"/>
              <a:ea typeface="Segoe UI Black" panose="020B0A02040204020203" pitchFamily="34" charset="0"/>
            </a:endParaRPr>
          </a:p>
          <a:p>
            <a:r>
              <a:rPr lang="en-US" sz="4400" dirty="0" smtClean="0">
                <a:latin typeface="Agency FB" panose="020B0503020202020204" pitchFamily="34" charset="0"/>
                <a:ea typeface="Segoe UI Black" panose="020B0A02040204020203" pitchFamily="34" charset="0"/>
              </a:rPr>
              <a:t>Mohamed </a:t>
            </a:r>
            <a:r>
              <a:rPr lang="en-US" sz="4400" dirty="0" err="1" smtClean="0">
                <a:latin typeface="Agency FB" panose="020B0503020202020204" pitchFamily="34" charset="0"/>
                <a:ea typeface="Segoe UI Black" panose="020B0A02040204020203" pitchFamily="34" charset="0"/>
              </a:rPr>
              <a:t>Asaad</a:t>
            </a:r>
            <a:endParaRPr lang="en-US" sz="4400" dirty="0">
              <a:latin typeface="Agency FB" panose="020B0503020202020204" pitchFamily="34" charset="0"/>
              <a:ea typeface="Segoe UI Black" panose="020B0A02040204020203" pitchFamily="34" charset="0"/>
            </a:endParaRPr>
          </a:p>
        </p:txBody>
      </p:sp>
    </p:spTree>
    <p:extLst>
      <p:ext uri="{BB962C8B-B14F-4D97-AF65-F5344CB8AC3E}">
        <p14:creationId xmlns:p14="http://schemas.microsoft.com/office/powerpoint/2010/main" val="4196161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latin typeface="Segoe UI Black"/>
              </a:rPr>
              <a:t>ABSTRACT</a:t>
            </a:r>
            <a:endParaRPr lang="en-US" dirty="0"/>
          </a:p>
        </p:txBody>
      </p:sp>
      <p:sp>
        <p:nvSpPr>
          <p:cNvPr id="3" name="Content Placeholder 2"/>
          <p:cNvSpPr>
            <a:spLocks noGrp="1"/>
          </p:cNvSpPr>
          <p:nvPr>
            <p:ph idx="1"/>
          </p:nvPr>
        </p:nvSpPr>
        <p:spPr/>
        <p:txBody>
          <a:bodyPr>
            <a:normAutofit/>
          </a:bodyPr>
          <a:lstStyle/>
          <a:p>
            <a:r>
              <a:rPr lang="en-US" sz="4000" dirty="0">
                <a:latin typeface="Agency FB" panose="020B0503020202020204" pitchFamily="34" charset="0"/>
              </a:rPr>
              <a:t>The main objective of the is to manage the details of Profiles, Logins, student, courses, exams. it manages all the information about profiles, fees, exams, profiles. The project is totally built at administrative end and thus only the administrator is guaranteed the access</a:t>
            </a:r>
          </a:p>
        </p:txBody>
      </p:sp>
    </p:spTree>
    <p:extLst>
      <p:ext uri="{BB962C8B-B14F-4D97-AF65-F5344CB8AC3E}">
        <p14:creationId xmlns:p14="http://schemas.microsoft.com/office/powerpoint/2010/main" val="66632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latin typeface="Segoe UI Black" panose="020B0A02040204020203" pitchFamily="34" charset="0"/>
                <a:ea typeface="Segoe UI Black" panose="020B0A02040204020203" pitchFamily="34" charset="0"/>
              </a:rPr>
              <a:t>OUTLINE</a:t>
            </a:r>
            <a:endParaRPr lang="en-US" dirty="0">
              <a:latin typeface="Segoe UI Black" panose="020B0A02040204020203" pitchFamily="34" charset="0"/>
              <a:ea typeface="Segoe UI Black" panose="020B0A02040204020203" pitchFamily="34" charset="0"/>
            </a:endParaRPr>
          </a:p>
        </p:txBody>
      </p:sp>
      <p:sp>
        <p:nvSpPr>
          <p:cNvPr id="3" name="Content Placeholder 2"/>
          <p:cNvSpPr>
            <a:spLocks noGrp="1"/>
          </p:cNvSpPr>
          <p:nvPr>
            <p:ph idx="1"/>
          </p:nvPr>
        </p:nvSpPr>
        <p:spPr/>
        <p:txBody>
          <a:bodyPr>
            <a:normAutofit lnSpcReduction="10000"/>
          </a:bodyPr>
          <a:lstStyle/>
          <a:p>
            <a:pPr lvl="0">
              <a:buFont typeface="Wingdings" panose="05000000000000000000" pitchFamily="2" charset="2"/>
              <a:buChar char="§"/>
            </a:pPr>
            <a:r>
              <a:rPr lang="en-US" sz="4400" dirty="0">
                <a:solidFill>
                  <a:prstClr val="white"/>
                </a:solidFill>
                <a:latin typeface="Agency FB" panose="020B0503020202020204" pitchFamily="34" charset="0"/>
              </a:rPr>
              <a:t> INTRODUCTION</a:t>
            </a:r>
          </a:p>
          <a:p>
            <a:pPr lvl="0">
              <a:buFont typeface="Wingdings" panose="05000000000000000000" pitchFamily="2" charset="2"/>
              <a:buChar char="§"/>
            </a:pPr>
            <a:endParaRPr lang="en-US" sz="4400" dirty="0">
              <a:solidFill>
                <a:prstClr val="white"/>
              </a:solidFill>
              <a:latin typeface="Agency FB" panose="020B0503020202020204" pitchFamily="34" charset="0"/>
            </a:endParaRPr>
          </a:p>
          <a:p>
            <a:pPr lvl="0">
              <a:buFont typeface="Wingdings" panose="05000000000000000000" pitchFamily="2" charset="2"/>
              <a:buChar char="§"/>
            </a:pPr>
            <a:r>
              <a:rPr lang="en-US" sz="4400" dirty="0">
                <a:solidFill>
                  <a:prstClr val="white"/>
                </a:solidFill>
                <a:latin typeface="Agency FB" panose="020B0503020202020204" pitchFamily="34" charset="0"/>
              </a:rPr>
              <a:t>PURPOSE	</a:t>
            </a:r>
          </a:p>
          <a:p>
            <a:pPr lvl="0">
              <a:buFont typeface="Wingdings" panose="05000000000000000000" pitchFamily="2" charset="2"/>
              <a:buChar char="§"/>
            </a:pPr>
            <a:endParaRPr lang="en-US" sz="4400" dirty="0">
              <a:solidFill>
                <a:prstClr val="white"/>
              </a:solidFill>
              <a:latin typeface="Agency FB" panose="020B0503020202020204" pitchFamily="34" charset="0"/>
            </a:endParaRPr>
          </a:p>
          <a:p>
            <a:pPr lvl="0">
              <a:buFont typeface="Wingdings" panose="05000000000000000000" pitchFamily="2" charset="2"/>
              <a:buChar char="§"/>
            </a:pPr>
            <a:r>
              <a:rPr lang="en-US" sz="4400" dirty="0">
                <a:solidFill>
                  <a:prstClr val="white"/>
                </a:solidFill>
                <a:latin typeface="Agency FB" panose="020B0503020202020204" pitchFamily="34" charset="0"/>
              </a:rPr>
              <a:t> FORMS DESIGN</a:t>
            </a:r>
          </a:p>
          <a:p>
            <a:endParaRPr lang="en-US" dirty="0"/>
          </a:p>
        </p:txBody>
      </p:sp>
    </p:spTree>
    <p:extLst>
      <p:ext uri="{BB962C8B-B14F-4D97-AF65-F5344CB8AC3E}">
        <p14:creationId xmlns:p14="http://schemas.microsoft.com/office/powerpoint/2010/main" val="4261685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latin typeface="Segoe UI Black"/>
              </a:rPr>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latin typeface="Agency FB" panose="020B0503020202020204" pitchFamily="34" charset="0"/>
              </a:rPr>
              <a:t>This project talks about student management system which provides staff the ability to write down all information about any student joined to the faculty and save it in file on the computer to revise it again at any time In this program the staff can add or </a:t>
            </a:r>
            <a:r>
              <a:rPr lang="en-US" sz="3600" dirty="0" smtClean="0">
                <a:latin typeface="Agency FB" panose="020B0503020202020204" pitchFamily="34" charset="0"/>
              </a:rPr>
              <a:t>remove or update information for </a:t>
            </a:r>
            <a:r>
              <a:rPr lang="en-US" sz="3600" dirty="0">
                <a:latin typeface="Agency FB" panose="020B0503020202020204" pitchFamily="34" charset="0"/>
              </a:rPr>
              <a:t>any </a:t>
            </a:r>
            <a:r>
              <a:rPr lang="en-US" sz="3600" dirty="0" smtClean="0">
                <a:latin typeface="Agency FB" panose="020B0503020202020204" pitchFamily="34" charset="0"/>
              </a:rPr>
              <a:t>want </a:t>
            </a:r>
            <a:r>
              <a:rPr lang="en-US" sz="3600" dirty="0">
                <a:latin typeface="Agency FB" panose="020B0503020202020204" pitchFamily="34" charset="0"/>
              </a:rPr>
              <a:t>when they want and they can add </a:t>
            </a:r>
            <a:r>
              <a:rPr lang="en-US" sz="3600" dirty="0" smtClean="0">
                <a:latin typeface="Agency FB" panose="020B0503020202020204" pitchFamily="34" charset="0"/>
              </a:rPr>
              <a:t>grades of </a:t>
            </a:r>
            <a:r>
              <a:rPr lang="en-US" sz="3600" dirty="0">
                <a:latin typeface="Agency FB" panose="020B0503020202020204" pitchFamily="34" charset="0"/>
              </a:rPr>
              <a:t>subjects </a:t>
            </a:r>
            <a:r>
              <a:rPr lang="en-US" sz="3600" dirty="0" smtClean="0">
                <a:latin typeface="Agency FB" panose="020B0503020202020204" pitchFamily="34" charset="0"/>
              </a:rPr>
              <a:t>for </a:t>
            </a:r>
            <a:r>
              <a:rPr lang="en-US" sz="3600" dirty="0">
                <a:latin typeface="Agency FB" panose="020B0503020202020204" pitchFamily="34" charset="0"/>
              </a:rPr>
              <a:t>each student</a:t>
            </a:r>
          </a:p>
          <a:p>
            <a:endParaRPr lang="en-US" dirty="0"/>
          </a:p>
        </p:txBody>
      </p:sp>
    </p:spTree>
    <p:extLst>
      <p:ext uri="{BB962C8B-B14F-4D97-AF65-F5344CB8AC3E}">
        <p14:creationId xmlns:p14="http://schemas.microsoft.com/office/powerpoint/2010/main" val="3681317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latin typeface="Segoe UI Black"/>
              </a:rPr>
              <a:t>PUSRPOSE</a:t>
            </a:r>
            <a:endParaRPr lang="en-US" dirty="0"/>
          </a:p>
        </p:txBody>
      </p:sp>
      <p:sp>
        <p:nvSpPr>
          <p:cNvPr id="3" name="Content Placeholder 2"/>
          <p:cNvSpPr>
            <a:spLocks noGrp="1"/>
          </p:cNvSpPr>
          <p:nvPr>
            <p:ph idx="1"/>
          </p:nvPr>
        </p:nvSpPr>
        <p:spPr>
          <a:xfrm>
            <a:off x="680321" y="2568693"/>
            <a:ext cx="9613861" cy="3599316"/>
          </a:xfrm>
        </p:spPr>
        <p:txBody>
          <a:bodyPr>
            <a:normAutofit/>
          </a:bodyPr>
          <a:lstStyle/>
          <a:p>
            <a:r>
              <a:rPr lang="en-US" sz="4000" dirty="0">
                <a:latin typeface="Agency FB" panose="020B0503020202020204" pitchFamily="34" charset="0"/>
                <a:ea typeface="Segoe UI Black" panose="020B0A02040204020203" pitchFamily="34" charset="0"/>
              </a:rPr>
              <a:t> The purpose of the project is to build an application program to reduce the manual work for managing the profiles, logins, fees, student. It tracks all the details about the student, courses, </a:t>
            </a:r>
            <a:r>
              <a:rPr lang="en-US" sz="4000" dirty="0" smtClean="0">
                <a:latin typeface="Agency FB" panose="020B0503020202020204" pitchFamily="34" charset="0"/>
                <a:ea typeface="Segoe UI Black" panose="020B0A02040204020203" pitchFamily="34" charset="0"/>
              </a:rPr>
              <a:t>exams.</a:t>
            </a:r>
            <a:endParaRPr lang="en-US" sz="4000" dirty="0">
              <a:latin typeface="Agency FB" panose="020B0503020202020204" pitchFamily="34" charset="0"/>
              <a:ea typeface="Segoe UI Black" panose="020B0A02040204020203" pitchFamily="34" charset="0"/>
            </a:endParaRPr>
          </a:p>
        </p:txBody>
      </p:sp>
    </p:spTree>
    <p:extLst>
      <p:ext uri="{BB962C8B-B14F-4D97-AF65-F5344CB8AC3E}">
        <p14:creationId xmlns:p14="http://schemas.microsoft.com/office/powerpoint/2010/main" val="3157612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latin typeface="Segoe UI Black"/>
              </a:rPr>
              <a:t>DESIGN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8859" y="2336800"/>
            <a:ext cx="4258257" cy="3598863"/>
          </a:xfrm>
        </p:spPr>
      </p:pic>
    </p:spTree>
    <p:extLst>
      <p:ext uri="{BB962C8B-B14F-4D97-AF65-F5344CB8AC3E}">
        <p14:creationId xmlns:p14="http://schemas.microsoft.com/office/powerpoint/2010/main" val="2059414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latin typeface="Segoe UI Black"/>
              </a:rPr>
              <a:t>DESIGN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7869" y="2336800"/>
            <a:ext cx="4900237" cy="3598863"/>
          </a:xfrm>
        </p:spPr>
      </p:pic>
    </p:spTree>
    <p:extLst>
      <p:ext uri="{BB962C8B-B14F-4D97-AF65-F5344CB8AC3E}">
        <p14:creationId xmlns:p14="http://schemas.microsoft.com/office/powerpoint/2010/main" val="1083094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latin typeface="Segoe UI Black"/>
              </a:rPr>
              <a:t>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416" y="2336800"/>
            <a:ext cx="7603144" cy="3598863"/>
          </a:xfrm>
        </p:spPr>
      </p:pic>
    </p:spTree>
    <p:extLst>
      <p:ext uri="{BB962C8B-B14F-4D97-AF65-F5344CB8AC3E}">
        <p14:creationId xmlns:p14="http://schemas.microsoft.com/office/powerpoint/2010/main" val="3699456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91</TotalTime>
  <Words>197</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Segoe UI Black</vt:lpstr>
      <vt:lpstr>Trebuchet MS</vt:lpstr>
      <vt:lpstr>Wingdings</vt:lpstr>
      <vt:lpstr>Berlin</vt:lpstr>
      <vt:lpstr>Student Management System</vt:lpstr>
      <vt:lpstr>TEAM MEMBERS</vt:lpstr>
      <vt:lpstr>ABSTRACT</vt:lpstr>
      <vt:lpstr>OUTLINE</vt:lpstr>
      <vt:lpstr>INTRODUCTION</vt:lpstr>
      <vt:lpstr>PUSRPOSE</vt:lpstr>
      <vt:lpstr>DESIGN</vt:lpstr>
      <vt:lpstr>DESIGN</vt:lpstr>
      <vt:lpstr>DESIGN</vt:lpstr>
      <vt:lpstr>DESIGN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ghaly</dc:creator>
  <cp:lastModifiedBy>ghaly</cp:lastModifiedBy>
  <cp:revision>10</cp:revision>
  <dcterms:created xsi:type="dcterms:W3CDTF">2018-07-26T03:51:17Z</dcterms:created>
  <dcterms:modified xsi:type="dcterms:W3CDTF">2018-08-01T05:05:06Z</dcterms:modified>
</cp:coreProperties>
</file>