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1879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5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/>
              <a:t>EVOPROMPT: Optimizing Prompts for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Connecting Large Language Models with Evolutionary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EVOPROMPT integrates Evolutionary Algorithms (EAs) to optimize prompts for LLMs efficiently.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Genetic Algorithm (GA) and Differential Evolution (DE) balance exploration and exploitation.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Framework uses LLMs to perform evolutionary operations like mutation and crossover while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ensuring language coherence and human readability.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Initial population of prompts includes human-crafted and diverse LLM-generated variations.</a:t>
            </a:r>
          </a:p>
          <a:p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EVOPROMPT is gradient-free, making it suitable for black-box LLMs like GPT-3.5.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Demonstrated effectiveness across 31 datasets, outperforming manual and automatic baselines.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Achieves significant improvements on language understanding, generation, and reasoning tasks.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• DE variant shows strength in avoiding local optima, especially for complex tasks requiring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multi-step reasoning.</a:t>
            </a:r>
          </a:p>
          <a:p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143"/>
          </a:xfrm>
        </p:spPr>
        <p:txBody>
          <a:bodyPr/>
          <a:lstStyle/>
          <a:p>
            <a:r>
              <a:rPr dirty="0"/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51976"/>
            <a:ext cx="8013352" cy="481942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Limitations: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High dependency on LLM quality, leading to potential performance bottlenecks.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Computational cost of multiple LLM queries is substantial, limiting scalability.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Risk of overfitting to development sets if not carefully managed.</a:t>
            </a:r>
          </a:p>
          <a:p>
            <a:pPr>
              <a:lnSpc>
                <a:spcPct val="150000"/>
              </a:lnSpc>
            </a:pPr>
            <a:endParaRPr sz="25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Future Work: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Adaptive strategies for evolving prompts based on performance trends.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Hybrid approaches combining EAs with reinforcement learning or gradient-based methods.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Incorporate user feedback to refine prompts and explore additional optimization algorithms.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>
                <a:solidFill>
                  <a:schemeClr val="tx1"/>
                </a:solidFill>
              </a:rPr>
              <a:t>• Robustness testing and extensions for domain-specific and real-time applications.</a:t>
            </a:r>
          </a:p>
          <a:p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232</Words>
  <Application>Microsoft Office PowerPoint</Application>
  <PresentationFormat>Pokaz na ekranie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Retrospekcja</vt:lpstr>
      <vt:lpstr>EVOPROMPT: Optimizing Prompts for LLMs</vt:lpstr>
      <vt:lpstr>Summary</vt:lpstr>
      <vt:lpstr>Summary</vt:lpstr>
      <vt:lpstr>Limitations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Jan</dc:creator>
  <cp:keywords/>
  <dc:description>generated using python-pptx</dc:description>
  <cp:lastModifiedBy>Jan Łucarz</cp:lastModifiedBy>
  <cp:revision>2</cp:revision>
  <dcterms:created xsi:type="dcterms:W3CDTF">2013-01-27T09:14:16Z</dcterms:created>
  <dcterms:modified xsi:type="dcterms:W3CDTF">2024-11-05T13:45:44Z</dcterms:modified>
  <cp:category/>
</cp:coreProperties>
</file>