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Unique</a:t>
            </a:r>
            <a:r>
              <a:rPr lang="nl-BE" baseline="0" dirty="0"/>
              <a:t> </a:t>
            </a:r>
            <a:r>
              <a:rPr lang="nl-BE" baseline="0" dirty="0" err="1"/>
              <a:t>identifier</a:t>
            </a:r>
            <a:r>
              <a:rPr lang="nl-BE" baseline="0" dirty="0"/>
              <a:t>, bit </a:t>
            </a:r>
            <a:r>
              <a:rPr lang="nl-BE" baseline="0" dirty="0" err="1"/>
              <a:t>count</a:t>
            </a:r>
            <a:r>
              <a:rPr lang="nl-BE" baseline="0" dirty="0"/>
              <a:t> check, fabrikant informatie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1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15-1-2016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15-1-2016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RFID </a:t>
            </a:r>
            <a:r>
              <a:rPr lang="nl-NL" dirty="0" err="1"/>
              <a:t>cloner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Michael </a:t>
            </a:r>
            <a:r>
              <a:rPr lang="nl-NL" dirty="0" err="1"/>
              <a:t>marivoet</a:t>
            </a:r>
            <a:r>
              <a:rPr lang="nl-NL" dirty="0"/>
              <a:t> &amp; </a:t>
            </a:r>
            <a:r>
              <a:rPr lang="nl-NL" dirty="0" err="1"/>
              <a:t>ward</a:t>
            </a:r>
            <a:r>
              <a:rPr lang="nl-NL" dirty="0"/>
              <a:t> de </a:t>
            </a:r>
            <a:r>
              <a:rPr lang="nl-NL" dirty="0" err="1"/>
              <a:t>beuckelaer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Eindstatus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kopie demo</a:t>
            </a:r>
          </a:p>
          <a:p>
            <a:r>
              <a:rPr lang="nl-BE" dirty="0"/>
              <a:t>Problemen met </a:t>
            </a:r>
            <a:r>
              <a:rPr lang="nl-BE" dirty="0" err="1"/>
              <a:t>library</a:t>
            </a:r>
            <a:endParaRPr lang="nl-BE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5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Einde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Bedankt voor de aandacht</a:t>
            </a:r>
          </a:p>
        </p:txBody>
      </p:sp>
    </p:spTree>
    <p:extLst>
      <p:ext uri="{BB962C8B-B14F-4D97-AF65-F5344CB8AC3E}">
        <p14:creationId xmlns:p14="http://schemas.microsoft.com/office/powerpoint/2010/main" val="22481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Gebruikte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Raspberry PI / Arduino</a:t>
            </a:r>
          </a:p>
          <a:p>
            <a:r>
              <a:rPr lang="nl-BE"/>
              <a:t>RFID reader / writer RC522</a:t>
            </a:r>
          </a:p>
          <a:p>
            <a:r>
              <a:rPr lang="nl-BE"/>
              <a:t>NFC kaarten en tags</a:t>
            </a:r>
          </a:p>
        </p:txBody>
      </p:sp>
    </p:spTree>
    <p:extLst>
      <p:ext uri="{BB962C8B-B14F-4D97-AF65-F5344CB8AC3E}">
        <p14:creationId xmlns:p14="http://schemas.microsoft.com/office/powerpoint/2010/main" val="9601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Gebruikte libraries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SPI.h</a:t>
            </a:r>
          </a:p>
          <a:p>
            <a:r>
              <a:rPr lang="nl-BE"/>
              <a:t>MRFC522.h</a:t>
            </a:r>
          </a:p>
        </p:txBody>
      </p:sp>
    </p:spTree>
    <p:extLst>
      <p:ext uri="{BB962C8B-B14F-4D97-AF65-F5344CB8AC3E}">
        <p14:creationId xmlns:p14="http://schemas.microsoft.com/office/powerpoint/2010/main" val="25307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Code </a:t>
            </a:r>
            <a:r>
              <a:rPr lang="nl-BE" dirty="0"/>
              <a:t>om RFID reader te laten werken met </a:t>
            </a:r>
            <a:r>
              <a:rPr lang="nl-BE" dirty="0" err="1"/>
              <a:t>Arduino</a:t>
            </a:r>
            <a:endParaRPr lang="nl-BE" dirty="0"/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op  NFC kaart lezen</a:t>
            </a:r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opslaan in </a:t>
            </a:r>
            <a:r>
              <a:rPr lang="nl-BE" dirty="0" smtClean="0"/>
              <a:t>intern geheugen</a:t>
            </a:r>
            <a:endParaRPr lang="nl-BE" dirty="0"/>
          </a:p>
          <a:p>
            <a:pPr marL="587375" lvl="1" indent="-342900">
              <a:buFont typeface="+mj-lt"/>
              <a:buAutoNum type="arabicPeriod"/>
            </a:pPr>
            <a:r>
              <a:rPr lang="nl-BE" dirty="0"/>
              <a:t>Data schrijven naar  lege NFC kaart</a:t>
            </a:r>
          </a:p>
        </p:txBody>
      </p:sp>
    </p:spTree>
    <p:extLst>
      <p:ext uri="{BB962C8B-B14F-4D97-AF65-F5344CB8AC3E}">
        <p14:creationId xmlns:p14="http://schemas.microsoft.com/office/powerpoint/2010/main" val="4257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RFID reader writer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MISO</a:t>
            </a:r>
          </a:p>
          <a:p>
            <a:r>
              <a:rPr lang="nl-BE"/>
              <a:t>MOSI</a:t>
            </a:r>
          </a:p>
          <a:p>
            <a:r>
              <a:rPr lang="nl-BE"/>
              <a:t>SS</a:t>
            </a:r>
          </a:p>
          <a:p>
            <a:r>
              <a:rPr lang="nl-BE"/>
              <a:t>RST</a:t>
            </a:r>
          </a:p>
          <a:p>
            <a:r>
              <a:rPr lang="nl-BE"/>
              <a:t>SCK</a:t>
            </a:r>
          </a:p>
          <a:p>
            <a:r>
              <a:rPr lang="nl-BE"/>
              <a:t>Ground</a:t>
            </a:r>
          </a:p>
          <a:p>
            <a:r>
              <a:rPr lang="nl-BE"/>
              <a:t>Voeding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312" y="4070507"/>
            <a:ext cx="2987046" cy="16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SPI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Afhankelijk van elk Arduino bordje</a:t>
            </a:r>
          </a:p>
          <a:p>
            <a:pPr marL="0" indent="0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939" y="2762359"/>
            <a:ext cx="5324475" cy="338137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6" y="5053067"/>
            <a:ext cx="2933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MIFARE classic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1K &amp; 2K variant</a:t>
            </a:r>
          </a:p>
          <a:p>
            <a:r>
              <a:rPr lang="nl-BE" dirty="0"/>
              <a:t>Gebruikt EEPROM als geheugen</a:t>
            </a:r>
          </a:p>
          <a:p>
            <a:r>
              <a:rPr lang="nl-BE" dirty="0"/>
              <a:t>1K =&gt; 16 sectoren van 4 blokken met ieders 16 bytes</a:t>
            </a:r>
          </a:p>
          <a:p>
            <a:r>
              <a:rPr lang="nl-BE" dirty="0"/>
              <a:t>Blok 0 in sector  bevat UID, BBC en fabrikant informatie</a:t>
            </a:r>
          </a:p>
          <a:p>
            <a:r>
              <a:rPr lang="nl-BE" dirty="0"/>
              <a:t>Voor elke sector is er een </a:t>
            </a:r>
            <a:r>
              <a:rPr lang="nl-BE" dirty="0" err="1"/>
              <a:t>key</a:t>
            </a:r>
            <a:r>
              <a:rPr lang="nl-BE" dirty="0"/>
              <a:t> blok voorzien</a:t>
            </a:r>
          </a:p>
          <a:p>
            <a:r>
              <a:rPr lang="nl-BE" dirty="0"/>
              <a:t>Deze bevat </a:t>
            </a:r>
            <a:r>
              <a:rPr lang="nl-BE" dirty="0" err="1"/>
              <a:t>key</a:t>
            </a:r>
            <a:r>
              <a:rPr lang="nl-BE" dirty="0"/>
              <a:t> A en </a:t>
            </a:r>
            <a:r>
              <a:rPr lang="nl-BE" dirty="0" err="1"/>
              <a:t>key</a:t>
            </a:r>
            <a:r>
              <a:rPr lang="nl-BE" dirty="0"/>
              <a:t> B</a:t>
            </a:r>
          </a:p>
          <a:p>
            <a:r>
              <a:rPr lang="nl-BE" dirty="0" err="1"/>
              <a:t>Key</a:t>
            </a:r>
            <a:r>
              <a:rPr lang="nl-BE" dirty="0"/>
              <a:t> B is optioneel</a:t>
            </a:r>
          </a:p>
        </p:txBody>
      </p:sp>
    </p:spTree>
    <p:extLst>
      <p:ext uri="{BB962C8B-B14F-4D97-AF65-F5344CB8AC3E}">
        <p14:creationId xmlns:p14="http://schemas.microsoft.com/office/powerpoint/2010/main" val="14193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MIFARE classic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Beveiliging via crypto1</a:t>
            </a:r>
          </a:p>
          <a:p>
            <a:r>
              <a:rPr lang="nl-BE" dirty="0"/>
              <a:t>Eigendom van NXP </a:t>
            </a:r>
            <a:r>
              <a:rPr lang="nl-BE" dirty="0" err="1"/>
              <a:t>Semiconducter</a:t>
            </a:r>
            <a:endParaRPr lang="nl-BE" dirty="0"/>
          </a:p>
          <a:p>
            <a:r>
              <a:rPr lang="nl-BE" dirty="0"/>
              <a:t>Gebruikt hardware on-chip voor snelle codering</a:t>
            </a:r>
          </a:p>
        </p:txBody>
      </p:sp>
    </p:spTree>
    <p:extLst>
      <p:ext uri="{BB962C8B-B14F-4D97-AF65-F5344CB8AC3E}">
        <p14:creationId xmlns:p14="http://schemas.microsoft.com/office/powerpoint/2010/main" val="22877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Van </a:t>
            </a:r>
            <a:r>
              <a:rPr lang="nl-BE" dirty="0" err="1"/>
              <a:t>Raspberry</a:t>
            </a:r>
            <a:r>
              <a:rPr lang="nl-BE" dirty="0"/>
              <a:t> naar </a:t>
            </a:r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3x data corruptie =&gt; bootloop</a:t>
            </a:r>
          </a:p>
          <a:p>
            <a:r>
              <a:rPr lang="nl-BE" dirty="0"/>
              <a:t>Niet op tijd back-up =&gt; verloren scripts en instellingen</a:t>
            </a:r>
          </a:p>
          <a:p>
            <a:r>
              <a:rPr lang="nl-BE" dirty="0"/>
              <a:t>Na week 4 opgegeven </a:t>
            </a:r>
          </a:p>
          <a:p>
            <a:r>
              <a:rPr lang="nl-BE" dirty="0"/>
              <a:t>Van nul met </a:t>
            </a:r>
            <a:r>
              <a:rPr lang="nl-BE" dirty="0" err="1"/>
              <a:t>Arduino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5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186</Words>
  <Application>Microsoft Office PowerPoint</Application>
  <PresentationFormat>Aangepast</PresentationFormat>
  <Paragraphs>48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RFID cloner</vt:lpstr>
      <vt:lpstr>Gebruikte componenten</vt:lpstr>
      <vt:lpstr>Gebruikte libraries</vt:lpstr>
      <vt:lpstr>Principe</vt:lpstr>
      <vt:lpstr>RFID reader writer </vt:lpstr>
      <vt:lpstr>SPI interfaces</vt:lpstr>
      <vt:lpstr>MIFARE classic</vt:lpstr>
      <vt:lpstr>MIFARE classic</vt:lpstr>
      <vt:lpstr>Van Raspberry naar Arduino</vt:lpstr>
      <vt:lpstr>Eindstatus</vt:lpstr>
      <vt:lpstr>Einde 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cloner</dc:title>
  <dc:creator/>
  <cp:keywords/>
  <cp:lastModifiedBy/>
  <cp:revision>4</cp:revision>
  <dcterms:created xsi:type="dcterms:W3CDTF">2016-01-12T23:48:22Z</dcterms:created>
  <dcterms:modified xsi:type="dcterms:W3CDTF">2016-01-15T15:07:56Z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