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65" r:id="rId3"/>
    <p:sldId id="266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13-1-2016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13-1-2016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13-1-2016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RFID </a:t>
            </a:r>
            <a:r>
              <a:rPr lang="nl-NL" dirty="0" err="1" smtClean="0"/>
              <a:t>cloner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Michael </a:t>
            </a:r>
            <a:r>
              <a:rPr lang="nl-NL" dirty="0" err="1" smtClean="0"/>
              <a:t>marivoet</a:t>
            </a:r>
            <a:r>
              <a:rPr lang="nl-NL" dirty="0" smtClean="0"/>
              <a:t> &amp; </a:t>
            </a:r>
            <a:r>
              <a:rPr lang="nl-NL" dirty="0" err="1" smtClean="0"/>
              <a:t>ward</a:t>
            </a:r>
            <a:r>
              <a:rPr lang="nl-NL" dirty="0" smtClean="0"/>
              <a:t> de </a:t>
            </a:r>
            <a:r>
              <a:rPr lang="nl-NL" dirty="0" err="1" smtClean="0"/>
              <a:t>beuckelaer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Einde presentatie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Bedankt voor de aandacht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81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14</Words>
  <Application>Microsoft Office PowerPoint</Application>
  <PresentationFormat>Aangepast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Corbel</vt:lpstr>
      <vt:lpstr>Digital Blue Tunnel 16x9</vt:lpstr>
      <vt:lpstr>RFID cloner</vt:lpstr>
      <vt:lpstr>Einde 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2016-01-12T23:48:22Z</dcterms:created>
  <dcterms:modified xsi:type="dcterms:W3CDTF">2016-01-12T23:49:29Z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