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68" r:id="rId5"/>
    <p:sldId id="265" r:id="rId6"/>
    <p:sldId id="259" r:id="rId7"/>
    <p:sldId id="266" r:id="rId8"/>
    <p:sldId id="269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49"/>
    <a:srgbClr val="00BEDE"/>
    <a:srgbClr val="FFA500"/>
    <a:srgbClr val="D76E00"/>
    <a:srgbClr val="4E4E4E"/>
    <a:srgbClr val="929497"/>
    <a:srgbClr val="00C1A5"/>
    <a:srgbClr val="FF6E00"/>
    <a:srgbClr val="BD483E"/>
    <a:srgbClr val="E75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240" y="-9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259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0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6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9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4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970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9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6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58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5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3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CB53-52B2-6148-BBC7-583B5D0F2A9D}" type="datetimeFigureOut">
              <a:rPr lang="es-ES" smtClean="0"/>
              <a:t>21/11/14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5E8B-75B3-2B40-BC1A-455CBEB23C4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rra-de-Colores-Nuev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6"/>
          <a:stretch/>
        </p:blipFill>
        <p:spPr>
          <a:xfrm>
            <a:off x="0" y="4814672"/>
            <a:ext cx="9144000" cy="335806"/>
          </a:xfrm>
          <a:prstGeom prst="rect">
            <a:avLst/>
          </a:prstGeom>
        </p:spPr>
      </p:pic>
      <p:pic>
        <p:nvPicPr>
          <p:cNvPr id="7" name="Imagen 6" descr="Logotipo Origin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4" b="24674"/>
          <a:stretch/>
        </p:blipFill>
        <p:spPr>
          <a:xfrm>
            <a:off x="2327715" y="1083448"/>
            <a:ext cx="4682342" cy="241431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842272" y="4238899"/>
            <a:ext cx="227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Erick Preciado</a:t>
            </a:r>
          </a:p>
          <a:p>
            <a:r>
              <a:rPr lang="es-ES" sz="1400" b="1" dirty="0" smtClean="0"/>
              <a:t>Ingeniero de Infraestructura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01425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975165"/>
            <a:ext cx="9144000" cy="164414"/>
          </a:xfrm>
          <a:prstGeom prst="rect">
            <a:avLst/>
          </a:prstGeom>
          <a:solidFill>
            <a:srgbClr val="FF6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rgbClr val="FF6E00"/>
              </a:solidFill>
            </a:endParaRPr>
          </a:p>
          <a:p>
            <a:pPr algn="ctr"/>
            <a:endParaRPr lang="es-ES" dirty="0">
              <a:solidFill>
                <a:srgbClr val="FF6E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3430" y="2041818"/>
            <a:ext cx="7273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solidFill>
                  <a:srgbClr val="FF6E00"/>
                </a:solidFill>
                <a:latin typeface="Museo 300"/>
                <a:cs typeface="Museo 300"/>
              </a:rPr>
              <a:t>Centralización Autenticación</a:t>
            </a:r>
            <a:endParaRPr lang="es-ES" sz="4400" dirty="0">
              <a:solidFill>
                <a:srgbClr val="464646"/>
              </a:solidFill>
              <a:latin typeface="Museo 300"/>
              <a:cs typeface="Museo 30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3430" y="168550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Museo 300"/>
                <a:cs typeface="Museo 300"/>
              </a:rPr>
              <a:t>Proyecto</a:t>
            </a:r>
            <a:endParaRPr lang="es-ES" sz="2000" b="1" dirty="0">
              <a:latin typeface="Museo 300"/>
              <a:cs typeface="Museo 300"/>
            </a:endParaRPr>
          </a:p>
        </p:txBody>
      </p:sp>
      <p:pic>
        <p:nvPicPr>
          <p:cNvPr id="7" name="Imagen 6" descr="Logotipo Origin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4" b="24674"/>
          <a:stretch/>
        </p:blipFill>
        <p:spPr>
          <a:xfrm>
            <a:off x="6525886" y="141796"/>
            <a:ext cx="2421900" cy="12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558568"/>
            <a:ext cx="8543099" cy="523220"/>
          </a:xfr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800" b="1" dirty="0">
                <a:solidFill>
                  <a:srgbClr val="3CBDDC"/>
                </a:solidFill>
                <a:latin typeface="Museo 300"/>
                <a:ea typeface="+mn-ea"/>
                <a:cs typeface="Museo 300"/>
              </a:rPr>
              <a:t>PROYECTO </a:t>
            </a:r>
            <a:r>
              <a:rPr lang="es-ES" sz="2800" b="1" dirty="0" smtClean="0">
                <a:solidFill>
                  <a:srgbClr val="3CBDDC"/>
                </a:solidFill>
                <a:latin typeface="Museo 300"/>
                <a:ea typeface="+mn-ea"/>
                <a:cs typeface="Museo 300"/>
              </a:rPr>
              <a:t>CENTRALIZACION </a:t>
            </a:r>
            <a:r>
              <a:rPr lang="es-ES" sz="2800" b="1" dirty="0">
                <a:solidFill>
                  <a:srgbClr val="3CBDDC"/>
                </a:solidFill>
                <a:latin typeface="Museo 300"/>
                <a:ea typeface="+mn-ea"/>
                <a:cs typeface="Museo 300"/>
              </a:rPr>
              <a:t>AUTENTICACION</a:t>
            </a:r>
          </a:p>
        </p:txBody>
      </p:sp>
      <p:pic>
        <p:nvPicPr>
          <p:cNvPr id="8" name="Marcador de contenido 7" descr="INFRAESTRUCTURA T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00" r="-21900"/>
          <a:stretch>
            <a:fillRect/>
          </a:stretch>
        </p:blipFill>
        <p:spPr>
          <a:xfrm>
            <a:off x="701997" y="1675265"/>
            <a:ext cx="6906599" cy="2956349"/>
          </a:xfrm>
        </p:spPr>
      </p:pic>
      <p:sp>
        <p:nvSpPr>
          <p:cNvPr id="9" name="Rectángulo 8"/>
          <p:cNvSpPr/>
          <p:nvPr/>
        </p:nvSpPr>
        <p:spPr>
          <a:xfrm>
            <a:off x="0" y="4975165"/>
            <a:ext cx="9144000" cy="164414"/>
          </a:xfrm>
          <a:prstGeom prst="rect">
            <a:avLst/>
          </a:prstGeom>
          <a:solidFill>
            <a:srgbClr val="00BE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21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975165"/>
            <a:ext cx="9144000" cy="164414"/>
          </a:xfrm>
          <a:prstGeom prst="rect">
            <a:avLst/>
          </a:prstGeom>
          <a:solidFill>
            <a:srgbClr val="D76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524186" y="328361"/>
            <a:ext cx="5943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D35D19"/>
                </a:solidFill>
                <a:latin typeface="Museo 300"/>
                <a:cs typeface="Museo 300"/>
              </a:rPr>
              <a:t>OBJETIVO GENERAL</a:t>
            </a:r>
            <a:endParaRPr lang="es-ES" sz="4400" b="1" dirty="0">
              <a:solidFill>
                <a:srgbClr val="D35D19"/>
              </a:solidFill>
              <a:latin typeface="Museo 300"/>
              <a:cs typeface="Museo 30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457200" y="1305842"/>
            <a:ext cx="7622144" cy="2351271"/>
          </a:xfrm>
        </p:spPr>
        <p:txBody>
          <a:bodyPr/>
          <a:lstStyle/>
          <a:p>
            <a:r>
              <a:rPr lang="es-ES" dirty="0" smtClean="0"/>
              <a:t>Gestionar los dispositivos e información de los equipos de Sigma Móvil de una manera ágil y optima.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0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975165"/>
            <a:ext cx="9144000" cy="164414"/>
          </a:xfrm>
          <a:prstGeom prst="rect">
            <a:avLst/>
          </a:prstGeom>
          <a:solidFill>
            <a:srgbClr val="FF59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rgbClr val="FF6600"/>
              </a:solidFill>
            </a:endParaRPr>
          </a:p>
          <a:p>
            <a:pPr algn="ctr"/>
            <a:endParaRPr lang="es-ES" dirty="0">
              <a:solidFill>
                <a:srgbClr val="FF66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44766" y="10840"/>
            <a:ext cx="7302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E7594B"/>
                </a:solidFill>
                <a:latin typeface="Museo 300"/>
                <a:cs typeface="Museo 300"/>
              </a:rPr>
              <a:t>OBJETIVOS ESPECIFICOS</a:t>
            </a:r>
            <a:endParaRPr lang="es-ES" sz="4400" b="1" dirty="0">
              <a:solidFill>
                <a:srgbClr val="E7594B"/>
              </a:solidFill>
              <a:latin typeface="Museo 300"/>
              <a:cs typeface="Museo 300"/>
            </a:endParaRPr>
          </a:p>
        </p:txBody>
      </p:sp>
      <p:sp>
        <p:nvSpPr>
          <p:cNvPr id="9" name="Marcador de contenido 6"/>
          <p:cNvSpPr txBox="1">
            <a:spLocks/>
          </p:cNvSpPr>
          <p:nvPr/>
        </p:nvSpPr>
        <p:spPr>
          <a:xfrm>
            <a:off x="128760" y="2784957"/>
            <a:ext cx="3199317" cy="745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Denegar/Aprobar instalación de software.</a:t>
            </a:r>
            <a:endParaRPr lang="es-ES" sz="1800" dirty="0"/>
          </a:p>
        </p:txBody>
      </p:sp>
      <p:pic>
        <p:nvPicPr>
          <p:cNvPr id="12" name="Imagen 11" descr="infraestructura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07" y="1310535"/>
            <a:ext cx="1422967" cy="1067226"/>
          </a:xfrm>
          <a:prstGeom prst="rect">
            <a:avLst/>
          </a:prstGeom>
        </p:spPr>
      </p:pic>
      <p:pic>
        <p:nvPicPr>
          <p:cNvPr id="13" name="Imagen 12" descr="Infraestructura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3" y="1333329"/>
            <a:ext cx="1805915" cy="886905"/>
          </a:xfrm>
          <a:prstGeom prst="rect">
            <a:avLst/>
          </a:prstGeom>
        </p:spPr>
      </p:pic>
      <p:pic>
        <p:nvPicPr>
          <p:cNvPr id="15" name="Imagen 14" descr="infraestructura 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51" y="2599708"/>
            <a:ext cx="1094650" cy="1090271"/>
          </a:xfrm>
          <a:prstGeom prst="rect">
            <a:avLst/>
          </a:prstGeom>
        </p:spPr>
      </p:pic>
      <p:sp>
        <p:nvSpPr>
          <p:cNvPr id="8" name="Marcador de contenido 6"/>
          <p:cNvSpPr txBox="1">
            <a:spLocks/>
          </p:cNvSpPr>
          <p:nvPr/>
        </p:nvSpPr>
        <p:spPr>
          <a:xfrm>
            <a:off x="5944558" y="1474780"/>
            <a:ext cx="3121706" cy="74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Gobernar la seguridad de las carpetas compartidas.</a:t>
            </a:r>
            <a:endParaRPr lang="es-ES" sz="18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128760" y="1474780"/>
            <a:ext cx="3068057" cy="807381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Administrar permisos de los usuarios en la red de Sigma Móvil.</a:t>
            </a:r>
            <a:endParaRPr lang="es-ES" dirty="0"/>
          </a:p>
        </p:txBody>
      </p:sp>
      <p:pic>
        <p:nvPicPr>
          <p:cNvPr id="2" name="Imagen 1" descr="infraestructur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01" y="2509122"/>
            <a:ext cx="1660313" cy="1123607"/>
          </a:xfrm>
          <a:prstGeom prst="rect">
            <a:avLst/>
          </a:prstGeom>
        </p:spPr>
      </p:pic>
      <p:sp>
        <p:nvSpPr>
          <p:cNvPr id="14" name="Marcador de contenido 6"/>
          <p:cNvSpPr txBox="1">
            <a:spLocks/>
          </p:cNvSpPr>
          <p:nvPr/>
        </p:nvSpPr>
        <p:spPr>
          <a:xfrm>
            <a:off x="5944558" y="2731095"/>
            <a:ext cx="3121706" cy="901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Gestionar la seguridad de la información a partir de la autenticación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5149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7" grpId="0" build="p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975165"/>
            <a:ext cx="9144000" cy="164414"/>
          </a:xfrm>
          <a:prstGeom prst="rect">
            <a:avLst/>
          </a:prstGeom>
          <a:solidFill>
            <a:srgbClr val="00BE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3065334" y="288184"/>
            <a:ext cx="2583638" cy="923330"/>
          </a:xfr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3CBDDC"/>
                </a:solidFill>
                <a:latin typeface="Museo 300"/>
                <a:ea typeface="+mn-ea"/>
                <a:cs typeface="Museo 300"/>
              </a:rPr>
              <a:t>WBS</a:t>
            </a:r>
            <a:endParaRPr lang="es-ES" sz="5400" b="1" dirty="0">
              <a:solidFill>
                <a:srgbClr val="3CBDDC"/>
              </a:solidFill>
              <a:latin typeface="Museo 300"/>
              <a:ea typeface="+mn-ea"/>
              <a:cs typeface="Museo 300"/>
            </a:endParaRPr>
          </a:p>
        </p:txBody>
      </p:sp>
      <p:pic>
        <p:nvPicPr>
          <p:cNvPr id="5" name="Imagen 4" descr="Captura de pantalla 2014-11-11 a la(s) 14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23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975165"/>
            <a:ext cx="9144000" cy="164414"/>
          </a:xfrm>
          <a:prstGeom prst="rect">
            <a:avLst/>
          </a:prstGeom>
          <a:solidFill>
            <a:srgbClr val="FF59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13157" y="-22007"/>
            <a:ext cx="436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E7594B"/>
                </a:solidFill>
                <a:latin typeface="Museo 300"/>
                <a:cs typeface="Museo 300"/>
              </a:rPr>
              <a:t>CRONOGRAMA</a:t>
            </a:r>
            <a:endParaRPr lang="es-ES" sz="4400" b="1" dirty="0">
              <a:solidFill>
                <a:srgbClr val="E7594B"/>
              </a:solidFill>
              <a:latin typeface="Museo 300"/>
              <a:cs typeface="Museo 300"/>
            </a:endParaRPr>
          </a:p>
        </p:txBody>
      </p:sp>
      <p:pic>
        <p:nvPicPr>
          <p:cNvPr id="2" name="Imagen 1" descr="Captura de pantalla 2014-11-11 a la(s) 14.20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539"/>
            <a:ext cx="9144000" cy="42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rra-de-Colores-Nuev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6"/>
          <a:stretch/>
        </p:blipFill>
        <p:spPr>
          <a:xfrm>
            <a:off x="0" y="4814672"/>
            <a:ext cx="9144000" cy="335806"/>
          </a:xfrm>
          <a:prstGeom prst="rect">
            <a:avLst/>
          </a:prstGeom>
        </p:spPr>
      </p:pic>
      <p:pic>
        <p:nvPicPr>
          <p:cNvPr id="7" name="Imagen 6" descr="Logotipo Origin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4" b="24674"/>
          <a:stretch/>
        </p:blipFill>
        <p:spPr>
          <a:xfrm>
            <a:off x="2327715" y="1083448"/>
            <a:ext cx="4682342" cy="24143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842272" y="4238899"/>
            <a:ext cx="227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Erick Preciado</a:t>
            </a:r>
          </a:p>
          <a:p>
            <a:r>
              <a:rPr lang="es-ES" sz="1400" b="1" dirty="0" smtClean="0"/>
              <a:t>Ingeniero de Infraestructura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13668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78</Words>
  <Application>Microsoft Macintosh PowerPoint</Application>
  <PresentationFormat>Presentación en pantalla (16:9)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PROYECTO CENTRALIZACION AUTENTICACION</vt:lpstr>
      <vt:lpstr>Presentación de PowerPoint</vt:lpstr>
      <vt:lpstr>Presentación de PowerPoint</vt:lpstr>
      <vt:lpstr>WBS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Ramirez</dc:creator>
  <cp:lastModifiedBy>* *</cp:lastModifiedBy>
  <cp:revision>63</cp:revision>
  <dcterms:created xsi:type="dcterms:W3CDTF">2014-06-16T22:05:57Z</dcterms:created>
  <dcterms:modified xsi:type="dcterms:W3CDTF">2014-11-21T16:48:34Z</dcterms:modified>
</cp:coreProperties>
</file>