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74" r:id="rId3"/>
    <p:sldId id="272" r:id="rId4"/>
    <p:sldId id="273" r:id="rId5"/>
    <p:sldId id="275" r:id="rId6"/>
    <p:sldId id="261" r:id="rId7"/>
    <p:sldId id="262" r:id="rId8"/>
    <p:sldId id="265" r:id="rId9"/>
    <p:sldId id="268" r:id="rId10"/>
    <p:sldId id="266" r:id="rId11"/>
    <p:sldId id="263" r:id="rId12"/>
    <p:sldId id="269" r:id="rId13"/>
    <p:sldId id="264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MySQL database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JavaScript server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Python client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127848" custScaleY="176143"/>
      <dgm:spPr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ScaleX="147326" custScaleY="15407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 custScaleX="105517" custScaleY="1062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15E1A-3FC0-4E2A-9C2B-69D5935C9319}" type="doc">
      <dgm:prSet loTypeId="urn:microsoft.com/office/officeart/2005/8/layout/h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3DBBF-BDD9-43D2-A169-F060BFBBD5AB}">
      <dgm:prSet phldrT="[Text]"/>
      <dgm:spPr/>
      <dgm:t>
        <a:bodyPr/>
        <a:lstStyle/>
        <a:p>
          <a:r>
            <a:rPr lang="en-US" dirty="0"/>
            <a:t>Users Table</a:t>
          </a:r>
        </a:p>
      </dgm:t>
    </dgm:pt>
    <dgm:pt modelId="{E6059C4A-A965-46C4-9877-69942B0FF493}" type="parTrans" cxnId="{3C301779-EA8C-4D95-8B35-AAB7CBF84605}">
      <dgm:prSet/>
      <dgm:spPr/>
      <dgm:t>
        <a:bodyPr/>
        <a:lstStyle/>
        <a:p>
          <a:endParaRPr lang="en-US"/>
        </a:p>
      </dgm:t>
    </dgm:pt>
    <dgm:pt modelId="{EF7AA4D9-7B52-425C-899B-585F2BEBC7C1}" type="sibTrans" cxnId="{3C301779-EA8C-4D95-8B35-AAB7CBF84605}">
      <dgm:prSet/>
      <dgm:spPr/>
      <dgm:t>
        <a:bodyPr/>
        <a:lstStyle/>
        <a:p>
          <a:endParaRPr lang="en-US"/>
        </a:p>
      </dgm:t>
    </dgm:pt>
    <dgm:pt modelId="{0CEB7DF0-2656-4100-9B92-489E446202F6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User ID</a:t>
          </a:r>
        </a:p>
      </dgm:t>
    </dgm:pt>
    <dgm:pt modelId="{862DECF0-B564-4FE2-82AF-53ACFDEBDA0D}" type="parTrans" cxnId="{4CAA1AC5-6E60-452D-98B7-DC57819D5C83}">
      <dgm:prSet/>
      <dgm:spPr/>
      <dgm:t>
        <a:bodyPr/>
        <a:lstStyle/>
        <a:p>
          <a:endParaRPr lang="en-US"/>
        </a:p>
      </dgm:t>
    </dgm:pt>
    <dgm:pt modelId="{3C1A18BE-C104-4C3C-84DA-6B2EDD28C3CB}" type="sibTrans" cxnId="{4CAA1AC5-6E60-452D-98B7-DC57819D5C83}">
      <dgm:prSet/>
      <dgm:spPr/>
      <dgm:t>
        <a:bodyPr/>
        <a:lstStyle/>
        <a:p>
          <a:endParaRPr lang="en-US"/>
        </a:p>
      </dgm:t>
    </dgm:pt>
    <dgm:pt modelId="{5CE8578A-855D-4E50-9708-1A6A73F20A75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User Unique Name</a:t>
          </a:r>
        </a:p>
      </dgm:t>
    </dgm:pt>
    <dgm:pt modelId="{4550B2A5-08B1-4EA5-93EF-504BF54472BC}" type="parTrans" cxnId="{757A8414-040F-47E8-9723-434AA28FCC93}">
      <dgm:prSet/>
      <dgm:spPr/>
      <dgm:t>
        <a:bodyPr/>
        <a:lstStyle/>
        <a:p>
          <a:endParaRPr lang="en-US"/>
        </a:p>
      </dgm:t>
    </dgm:pt>
    <dgm:pt modelId="{B900B3AB-55AD-4691-B59C-6B492A910A30}" type="sibTrans" cxnId="{757A8414-040F-47E8-9723-434AA28FCC93}">
      <dgm:prSet/>
      <dgm:spPr/>
      <dgm:t>
        <a:bodyPr/>
        <a:lstStyle/>
        <a:p>
          <a:endParaRPr lang="en-US"/>
        </a:p>
      </dgm:t>
    </dgm:pt>
    <dgm:pt modelId="{03B52188-B541-4546-A50D-FCE6B2BFE706}">
      <dgm:prSet phldrT="[Text]"/>
      <dgm:spPr/>
      <dgm:t>
        <a:bodyPr/>
        <a:lstStyle/>
        <a:p>
          <a:r>
            <a:rPr lang="en-US" dirty="0"/>
            <a:t>Tasks Table</a:t>
          </a:r>
        </a:p>
      </dgm:t>
    </dgm:pt>
    <dgm:pt modelId="{6427BE1C-F995-4102-B6B4-04FD442B3A92}" type="parTrans" cxnId="{53AAB7A8-D538-41F7-9F27-188430C267A8}">
      <dgm:prSet/>
      <dgm:spPr/>
      <dgm:t>
        <a:bodyPr/>
        <a:lstStyle/>
        <a:p>
          <a:endParaRPr lang="en-US"/>
        </a:p>
      </dgm:t>
    </dgm:pt>
    <dgm:pt modelId="{F3BD0225-7427-4621-B100-CE738FE54F09}" type="sibTrans" cxnId="{53AAB7A8-D538-41F7-9F27-188430C267A8}">
      <dgm:prSet/>
      <dgm:spPr/>
      <dgm:t>
        <a:bodyPr/>
        <a:lstStyle/>
        <a:p>
          <a:endParaRPr lang="en-US"/>
        </a:p>
      </dgm:t>
    </dgm:pt>
    <dgm:pt modelId="{249CB7F7-7D85-4680-9CB9-AEE6E850B929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Unique ID</a:t>
          </a:r>
        </a:p>
      </dgm:t>
    </dgm:pt>
    <dgm:pt modelId="{2BB8EDA7-90D7-47FD-BD70-8D45D94C3101}" type="parTrans" cxnId="{95D251F9-8402-4B5B-A5BC-89C64CA7259A}">
      <dgm:prSet/>
      <dgm:spPr/>
      <dgm:t>
        <a:bodyPr/>
        <a:lstStyle/>
        <a:p>
          <a:endParaRPr lang="en-US"/>
        </a:p>
      </dgm:t>
    </dgm:pt>
    <dgm:pt modelId="{89A0B135-4C76-46D6-B03C-F49E351164FA}" type="sibTrans" cxnId="{95D251F9-8402-4B5B-A5BC-89C64CA7259A}">
      <dgm:prSet/>
      <dgm:spPr/>
      <dgm:t>
        <a:bodyPr/>
        <a:lstStyle/>
        <a:p>
          <a:endParaRPr lang="en-US"/>
        </a:p>
      </dgm:t>
    </dgm:pt>
    <dgm:pt modelId="{93BED178-3CB7-4DCB-AE57-4A6E8948DBB8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Task Name</a:t>
          </a:r>
        </a:p>
      </dgm:t>
    </dgm:pt>
    <dgm:pt modelId="{5BD30090-E842-43C0-ADBF-637E25D5F07F}" type="parTrans" cxnId="{53D3BA8F-51BA-4048-AB3F-8C52A53D4455}">
      <dgm:prSet/>
      <dgm:spPr/>
      <dgm:t>
        <a:bodyPr/>
        <a:lstStyle/>
        <a:p>
          <a:endParaRPr lang="en-US"/>
        </a:p>
      </dgm:t>
    </dgm:pt>
    <dgm:pt modelId="{AE54BE9B-0400-4188-8694-DCDA4A133193}" type="sibTrans" cxnId="{53D3BA8F-51BA-4048-AB3F-8C52A53D4455}">
      <dgm:prSet/>
      <dgm:spPr/>
      <dgm:t>
        <a:bodyPr/>
        <a:lstStyle/>
        <a:p>
          <a:endParaRPr lang="en-US"/>
        </a:p>
      </dgm:t>
    </dgm:pt>
    <dgm:pt modelId="{F7EC10AA-7CC3-4642-BE4F-92DD7138CDC9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Description</a:t>
          </a:r>
        </a:p>
      </dgm:t>
    </dgm:pt>
    <dgm:pt modelId="{3966DA0F-5158-423A-BAAB-1D6B8F44C668}" type="parTrans" cxnId="{1C6B0702-867F-4ACC-AEBF-313694FE0F25}">
      <dgm:prSet/>
      <dgm:spPr/>
      <dgm:t>
        <a:bodyPr/>
        <a:lstStyle/>
        <a:p>
          <a:endParaRPr lang="en-US"/>
        </a:p>
      </dgm:t>
    </dgm:pt>
    <dgm:pt modelId="{83C73B43-685F-4ABA-BA16-95639463331C}" type="sibTrans" cxnId="{1C6B0702-867F-4ACC-AEBF-313694FE0F25}">
      <dgm:prSet/>
      <dgm:spPr/>
      <dgm:t>
        <a:bodyPr/>
        <a:lstStyle/>
        <a:p>
          <a:endParaRPr lang="en-US"/>
        </a:p>
      </dgm:t>
    </dgm:pt>
    <dgm:pt modelId="{00603520-906B-499B-996F-8E39D0EEF5FB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Due Date</a:t>
          </a:r>
        </a:p>
      </dgm:t>
    </dgm:pt>
    <dgm:pt modelId="{DD9D7476-CC7C-4355-B502-FD37C6222A97}" type="parTrans" cxnId="{FC083A1C-D0A8-4F0E-B820-2FE583FC7AFD}">
      <dgm:prSet/>
      <dgm:spPr/>
      <dgm:t>
        <a:bodyPr/>
        <a:lstStyle/>
        <a:p>
          <a:endParaRPr lang="en-US"/>
        </a:p>
      </dgm:t>
    </dgm:pt>
    <dgm:pt modelId="{E016B8F2-9148-4CBF-A16C-485A4AA66D0C}" type="sibTrans" cxnId="{FC083A1C-D0A8-4F0E-B820-2FE583FC7AFD}">
      <dgm:prSet/>
      <dgm:spPr/>
      <dgm:t>
        <a:bodyPr/>
        <a:lstStyle/>
        <a:p>
          <a:endParaRPr lang="en-US"/>
        </a:p>
      </dgm:t>
    </dgm:pt>
    <dgm:pt modelId="{5F760B2B-F9B4-4D0D-8507-246E6CEC1193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40000"/>
                  <a:lumOff val="60000"/>
                </a:schemeClr>
              </a:solidFill>
            </a:rPr>
            <a:t>Task Owner</a:t>
          </a:r>
        </a:p>
      </dgm:t>
    </dgm:pt>
    <dgm:pt modelId="{537EF175-92AB-4A57-88A3-B099D0497132}" type="parTrans" cxnId="{9245C236-DEB8-429A-84CE-AEF7238507C2}">
      <dgm:prSet/>
      <dgm:spPr/>
    </dgm:pt>
    <dgm:pt modelId="{E7072213-3375-482E-BCF9-969570CAE97D}" type="sibTrans" cxnId="{9245C236-DEB8-429A-84CE-AEF7238507C2}">
      <dgm:prSet/>
      <dgm:spPr/>
    </dgm:pt>
    <dgm:pt modelId="{10E8048C-0928-446D-B5AE-FB085855B66D}" type="pres">
      <dgm:prSet presAssocID="{A8915E1A-3FC0-4E2A-9C2B-69D5935C9319}" presName="linearFlow" presStyleCnt="0">
        <dgm:presLayoutVars>
          <dgm:dir/>
          <dgm:animLvl val="lvl"/>
          <dgm:resizeHandles/>
        </dgm:presLayoutVars>
      </dgm:prSet>
      <dgm:spPr/>
    </dgm:pt>
    <dgm:pt modelId="{DDEB5072-DF5E-4B09-87D5-79237B53C279}" type="pres">
      <dgm:prSet presAssocID="{4463DBBF-BDD9-43D2-A169-F060BFBBD5AB}" presName="compositeNode" presStyleCnt="0">
        <dgm:presLayoutVars>
          <dgm:bulletEnabled val="1"/>
        </dgm:presLayoutVars>
      </dgm:prSet>
      <dgm:spPr/>
    </dgm:pt>
    <dgm:pt modelId="{295BB59E-6115-42D5-A0A9-5DB4229E8344}" type="pres">
      <dgm:prSet presAssocID="{4463DBBF-BDD9-43D2-A169-F060BFBBD5AB}" presName="image" presStyleLbl="fgImgPlace1" presStyleIdx="0" presStyleCnt="2"/>
      <dgm:spPr>
        <a:prstGeom prst="flowChartMultidocumen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CD9719A-C446-42BB-BA82-3D9C9C1EDD4A}" type="pres">
      <dgm:prSet presAssocID="{4463DBBF-BDD9-43D2-A169-F060BFBBD5AB}" presName="childNode" presStyleLbl="node1" presStyleIdx="0" presStyleCnt="2">
        <dgm:presLayoutVars>
          <dgm:bulletEnabled val="1"/>
        </dgm:presLayoutVars>
      </dgm:prSet>
      <dgm:spPr/>
    </dgm:pt>
    <dgm:pt modelId="{586D32E1-133F-4FF5-88DF-53A6CA26AE63}" type="pres">
      <dgm:prSet presAssocID="{4463DBBF-BDD9-43D2-A169-F060BFBBD5AB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B2D12823-F9E5-4702-B004-9DD498339D3D}" type="pres">
      <dgm:prSet presAssocID="{EF7AA4D9-7B52-425C-899B-585F2BEBC7C1}" presName="sibTrans" presStyleCnt="0"/>
      <dgm:spPr/>
    </dgm:pt>
    <dgm:pt modelId="{4D51B16E-AE88-4E01-8ECD-46583B7CE005}" type="pres">
      <dgm:prSet presAssocID="{03B52188-B541-4546-A50D-FCE6B2BFE706}" presName="compositeNode" presStyleCnt="0">
        <dgm:presLayoutVars>
          <dgm:bulletEnabled val="1"/>
        </dgm:presLayoutVars>
      </dgm:prSet>
      <dgm:spPr/>
    </dgm:pt>
    <dgm:pt modelId="{ACDFF137-D551-4EE5-8F4C-5034C57F1987}" type="pres">
      <dgm:prSet presAssocID="{03B52188-B541-4546-A50D-FCE6B2BFE706}" presName="image" presStyleLbl="fgImgPlac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B28D5E0-F1E1-46AA-B47D-E724D206B6F7}" type="pres">
      <dgm:prSet presAssocID="{03B52188-B541-4546-A50D-FCE6B2BFE706}" presName="childNode" presStyleLbl="node1" presStyleIdx="1" presStyleCnt="2">
        <dgm:presLayoutVars>
          <dgm:bulletEnabled val="1"/>
        </dgm:presLayoutVars>
      </dgm:prSet>
      <dgm:spPr/>
    </dgm:pt>
    <dgm:pt modelId="{47965CC3-4856-4DE3-8F4B-DE8224F8F7DF}" type="pres">
      <dgm:prSet presAssocID="{03B52188-B541-4546-A50D-FCE6B2BFE706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C6B0702-867F-4ACC-AEBF-313694FE0F25}" srcId="{03B52188-B541-4546-A50D-FCE6B2BFE706}" destId="{F7EC10AA-7CC3-4642-BE4F-92DD7138CDC9}" srcOrd="2" destOrd="0" parTransId="{3966DA0F-5158-423A-BAAB-1D6B8F44C668}" sibTransId="{83C73B43-685F-4ABA-BA16-95639463331C}"/>
    <dgm:cxn modelId="{B8A5F706-78F2-4EE5-943F-4D8F473E2E80}" type="presOf" srcId="{A8915E1A-3FC0-4E2A-9C2B-69D5935C9319}" destId="{10E8048C-0928-446D-B5AE-FB085855B66D}" srcOrd="0" destOrd="0" presId="urn:microsoft.com/office/officeart/2005/8/layout/hList2"/>
    <dgm:cxn modelId="{58267A0C-3D76-4100-8A09-8A94C5AC9613}" type="presOf" srcId="{00603520-906B-499B-996F-8E39D0EEF5FB}" destId="{CB28D5E0-F1E1-46AA-B47D-E724D206B6F7}" srcOrd="0" destOrd="3" presId="urn:microsoft.com/office/officeart/2005/8/layout/hList2"/>
    <dgm:cxn modelId="{757A8414-040F-47E8-9723-434AA28FCC93}" srcId="{4463DBBF-BDD9-43D2-A169-F060BFBBD5AB}" destId="{5CE8578A-855D-4E50-9708-1A6A73F20A75}" srcOrd="1" destOrd="0" parTransId="{4550B2A5-08B1-4EA5-93EF-504BF54472BC}" sibTransId="{B900B3AB-55AD-4691-B59C-6B492A910A30}"/>
    <dgm:cxn modelId="{FC083A1C-D0A8-4F0E-B820-2FE583FC7AFD}" srcId="{03B52188-B541-4546-A50D-FCE6B2BFE706}" destId="{00603520-906B-499B-996F-8E39D0EEF5FB}" srcOrd="3" destOrd="0" parTransId="{DD9D7476-CC7C-4355-B502-FD37C6222A97}" sibTransId="{E016B8F2-9148-4CBF-A16C-485A4AA66D0C}"/>
    <dgm:cxn modelId="{0D81382C-F982-42C2-9B20-734FB903EA89}" type="presOf" srcId="{93BED178-3CB7-4DCB-AE57-4A6E8948DBB8}" destId="{CB28D5E0-F1E1-46AA-B47D-E724D206B6F7}" srcOrd="0" destOrd="1" presId="urn:microsoft.com/office/officeart/2005/8/layout/hList2"/>
    <dgm:cxn modelId="{4234C535-2819-4786-8A7B-73C3CDFDD80D}" type="presOf" srcId="{5CE8578A-855D-4E50-9708-1A6A73F20A75}" destId="{1CD9719A-C446-42BB-BA82-3D9C9C1EDD4A}" srcOrd="0" destOrd="1" presId="urn:microsoft.com/office/officeart/2005/8/layout/hList2"/>
    <dgm:cxn modelId="{9245C236-DEB8-429A-84CE-AEF7238507C2}" srcId="{03B52188-B541-4546-A50D-FCE6B2BFE706}" destId="{5F760B2B-F9B4-4D0D-8507-246E6CEC1193}" srcOrd="4" destOrd="0" parTransId="{537EF175-92AB-4A57-88A3-B099D0497132}" sibTransId="{E7072213-3375-482E-BCF9-969570CAE97D}"/>
    <dgm:cxn modelId="{3C301779-EA8C-4D95-8B35-AAB7CBF84605}" srcId="{A8915E1A-3FC0-4E2A-9C2B-69D5935C9319}" destId="{4463DBBF-BDD9-43D2-A169-F060BFBBD5AB}" srcOrd="0" destOrd="0" parTransId="{E6059C4A-A965-46C4-9877-69942B0FF493}" sibTransId="{EF7AA4D9-7B52-425C-899B-585F2BEBC7C1}"/>
    <dgm:cxn modelId="{AF6B588E-3B5F-470A-9936-0808104A3AA6}" type="presOf" srcId="{4463DBBF-BDD9-43D2-A169-F060BFBBD5AB}" destId="{586D32E1-133F-4FF5-88DF-53A6CA26AE63}" srcOrd="0" destOrd="0" presId="urn:microsoft.com/office/officeart/2005/8/layout/hList2"/>
    <dgm:cxn modelId="{53D3BA8F-51BA-4048-AB3F-8C52A53D4455}" srcId="{03B52188-B541-4546-A50D-FCE6B2BFE706}" destId="{93BED178-3CB7-4DCB-AE57-4A6E8948DBB8}" srcOrd="1" destOrd="0" parTransId="{5BD30090-E842-43C0-ADBF-637E25D5F07F}" sibTransId="{AE54BE9B-0400-4188-8694-DCDA4A133193}"/>
    <dgm:cxn modelId="{066F5491-B1FA-4C9A-A914-6997A187DC5E}" type="presOf" srcId="{5F760B2B-F9B4-4D0D-8507-246E6CEC1193}" destId="{CB28D5E0-F1E1-46AA-B47D-E724D206B6F7}" srcOrd="0" destOrd="4" presId="urn:microsoft.com/office/officeart/2005/8/layout/hList2"/>
    <dgm:cxn modelId="{D214F2A6-4DE3-47A3-BC80-8CF5857525DD}" type="presOf" srcId="{249CB7F7-7D85-4680-9CB9-AEE6E850B929}" destId="{CB28D5E0-F1E1-46AA-B47D-E724D206B6F7}" srcOrd="0" destOrd="0" presId="urn:microsoft.com/office/officeart/2005/8/layout/hList2"/>
    <dgm:cxn modelId="{40A873A7-6E94-4C1C-905E-D68AD85A5286}" type="presOf" srcId="{F7EC10AA-7CC3-4642-BE4F-92DD7138CDC9}" destId="{CB28D5E0-F1E1-46AA-B47D-E724D206B6F7}" srcOrd="0" destOrd="2" presId="urn:microsoft.com/office/officeart/2005/8/layout/hList2"/>
    <dgm:cxn modelId="{53AAB7A8-D538-41F7-9F27-188430C267A8}" srcId="{A8915E1A-3FC0-4E2A-9C2B-69D5935C9319}" destId="{03B52188-B541-4546-A50D-FCE6B2BFE706}" srcOrd="1" destOrd="0" parTransId="{6427BE1C-F995-4102-B6B4-04FD442B3A92}" sibTransId="{F3BD0225-7427-4621-B100-CE738FE54F09}"/>
    <dgm:cxn modelId="{F747E5A8-6B0E-4A8E-94A2-03A998D59FAA}" type="presOf" srcId="{0CEB7DF0-2656-4100-9B92-489E446202F6}" destId="{1CD9719A-C446-42BB-BA82-3D9C9C1EDD4A}" srcOrd="0" destOrd="0" presId="urn:microsoft.com/office/officeart/2005/8/layout/hList2"/>
    <dgm:cxn modelId="{4CAA1AC5-6E60-452D-98B7-DC57819D5C83}" srcId="{4463DBBF-BDD9-43D2-A169-F060BFBBD5AB}" destId="{0CEB7DF0-2656-4100-9B92-489E446202F6}" srcOrd="0" destOrd="0" parTransId="{862DECF0-B564-4FE2-82AF-53ACFDEBDA0D}" sibTransId="{3C1A18BE-C104-4C3C-84DA-6B2EDD28C3CB}"/>
    <dgm:cxn modelId="{8C3CF5D9-71B0-471F-8918-133A7A3511A4}" type="presOf" srcId="{03B52188-B541-4546-A50D-FCE6B2BFE706}" destId="{47965CC3-4856-4DE3-8F4B-DE8224F8F7DF}" srcOrd="0" destOrd="0" presId="urn:microsoft.com/office/officeart/2005/8/layout/hList2"/>
    <dgm:cxn modelId="{95D251F9-8402-4B5B-A5BC-89C64CA7259A}" srcId="{03B52188-B541-4546-A50D-FCE6B2BFE706}" destId="{249CB7F7-7D85-4680-9CB9-AEE6E850B929}" srcOrd="0" destOrd="0" parTransId="{2BB8EDA7-90D7-47FD-BD70-8D45D94C3101}" sibTransId="{89A0B135-4C76-46D6-B03C-F49E351164FA}"/>
    <dgm:cxn modelId="{254A1BEF-C4BF-41F5-930F-E6C725D9716F}" type="presParOf" srcId="{10E8048C-0928-446D-B5AE-FB085855B66D}" destId="{DDEB5072-DF5E-4B09-87D5-79237B53C279}" srcOrd="0" destOrd="0" presId="urn:microsoft.com/office/officeart/2005/8/layout/hList2"/>
    <dgm:cxn modelId="{FC3B1610-EC67-4D41-A9AF-FD2CA7C72804}" type="presParOf" srcId="{DDEB5072-DF5E-4B09-87D5-79237B53C279}" destId="{295BB59E-6115-42D5-A0A9-5DB4229E8344}" srcOrd="0" destOrd="0" presId="urn:microsoft.com/office/officeart/2005/8/layout/hList2"/>
    <dgm:cxn modelId="{50727739-9EA1-4729-AF1A-77F551414178}" type="presParOf" srcId="{DDEB5072-DF5E-4B09-87D5-79237B53C279}" destId="{1CD9719A-C446-42BB-BA82-3D9C9C1EDD4A}" srcOrd="1" destOrd="0" presId="urn:microsoft.com/office/officeart/2005/8/layout/hList2"/>
    <dgm:cxn modelId="{9C786A39-29B1-4359-B23C-A2C917A49F70}" type="presParOf" srcId="{DDEB5072-DF5E-4B09-87D5-79237B53C279}" destId="{586D32E1-133F-4FF5-88DF-53A6CA26AE63}" srcOrd="2" destOrd="0" presId="urn:microsoft.com/office/officeart/2005/8/layout/hList2"/>
    <dgm:cxn modelId="{CD3DDA61-5743-4F86-BB15-55C786602C1F}" type="presParOf" srcId="{10E8048C-0928-446D-B5AE-FB085855B66D}" destId="{B2D12823-F9E5-4702-B004-9DD498339D3D}" srcOrd="1" destOrd="0" presId="urn:microsoft.com/office/officeart/2005/8/layout/hList2"/>
    <dgm:cxn modelId="{F04997A5-39C7-4F80-BC03-3C8A3313DD25}" type="presParOf" srcId="{10E8048C-0928-446D-B5AE-FB085855B66D}" destId="{4D51B16E-AE88-4E01-8ECD-46583B7CE005}" srcOrd="2" destOrd="0" presId="urn:microsoft.com/office/officeart/2005/8/layout/hList2"/>
    <dgm:cxn modelId="{8C9BED6A-701B-4453-BF8E-976362D0E4A7}" type="presParOf" srcId="{4D51B16E-AE88-4E01-8ECD-46583B7CE005}" destId="{ACDFF137-D551-4EE5-8F4C-5034C57F1987}" srcOrd="0" destOrd="0" presId="urn:microsoft.com/office/officeart/2005/8/layout/hList2"/>
    <dgm:cxn modelId="{24E4CBD7-FFE0-4C7A-90DA-54CE0FB99212}" type="presParOf" srcId="{4D51B16E-AE88-4E01-8ECD-46583B7CE005}" destId="{CB28D5E0-F1E1-46AA-B47D-E724D206B6F7}" srcOrd="1" destOrd="0" presId="urn:microsoft.com/office/officeart/2005/8/layout/hList2"/>
    <dgm:cxn modelId="{B0256829-5AD7-49D2-AEA2-381A5BE82A9C}" type="presParOf" srcId="{4D51B16E-AE88-4E01-8ECD-46583B7CE005}" destId="{47965CC3-4856-4DE3-8F4B-DE8224F8F7D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35FBC2-F8D3-4964-8F94-AE289EE475E3}" type="doc">
      <dgm:prSet loTypeId="urn:microsoft.com/office/officeart/2005/8/layout/defaul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C6B723A2-4C37-47C9-AED5-0E4B295D7E52}">
      <dgm:prSet phldrT="[Text]"/>
      <dgm:spPr/>
      <dgm:t>
        <a:bodyPr/>
        <a:lstStyle/>
        <a:p>
          <a:r>
            <a:rPr lang="en-US" dirty="0"/>
            <a:t>Create or Add Tasks</a:t>
          </a:r>
        </a:p>
      </dgm:t>
    </dgm:pt>
    <dgm:pt modelId="{EA04623D-9661-461B-9F5A-1B148ADB0CE2}" type="parTrans" cxnId="{9EF369C0-ABC5-4B0D-B133-4AEFB3FEEC56}">
      <dgm:prSet/>
      <dgm:spPr/>
      <dgm:t>
        <a:bodyPr/>
        <a:lstStyle/>
        <a:p>
          <a:endParaRPr lang="en-US"/>
        </a:p>
      </dgm:t>
    </dgm:pt>
    <dgm:pt modelId="{98001F24-6984-459A-A343-CD0DBD419E55}" type="sibTrans" cxnId="{9EF369C0-ABC5-4B0D-B133-4AEFB3FEEC56}">
      <dgm:prSet/>
      <dgm:spPr/>
      <dgm:t>
        <a:bodyPr/>
        <a:lstStyle/>
        <a:p>
          <a:endParaRPr lang="en-US"/>
        </a:p>
      </dgm:t>
    </dgm:pt>
    <dgm:pt modelId="{91512EEC-F953-4D5F-B007-A19206278F89}">
      <dgm:prSet phldrT="[Text]"/>
      <dgm:spPr/>
      <dgm:t>
        <a:bodyPr/>
        <a:lstStyle/>
        <a:p>
          <a:r>
            <a:rPr lang="en-US" dirty="0"/>
            <a:t>Delete or Remove Tasks</a:t>
          </a:r>
        </a:p>
      </dgm:t>
    </dgm:pt>
    <dgm:pt modelId="{0191140E-5763-4E5D-A8B3-6B11D15E8412}" type="parTrans" cxnId="{78BDA6ED-0922-417C-92A4-509E7B34305A}">
      <dgm:prSet/>
      <dgm:spPr/>
      <dgm:t>
        <a:bodyPr/>
        <a:lstStyle/>
        <a:p>
          <a:endParaRPr lang="en-US"/>
        </a:p>
      </dgm:t>
    </dgm:pt>
    <dgm:pt modelId="{94723C56-D3EE-4352-BC3E-E43FA32734A5}" type="sibTrans" cxnId="{78BDA6ED-0922-417C-92A4-509E7B34305A}">
      <dgm:prSet/>
      <dgm:spPr/>
      <dgm:t>
        <a:bodyPr/>
        <a:lstStyle/>
        <a:p>
          <a:endParaRPr lang="en-US"/>
        </a:p>
      </dgm:t>
    </dgm:pt>
    <dgm:pt modelId="{5C8D488C-1147-4374-B7C5-23EEF45F6DB2}">
      <dgm:prSet phldrT="[Text]"/>
      <dgm:spPr/>
      <dgm:t>
        <a:bodyPr/>
        <a:lstStyle/>
        <a:p>
          <a:r>
            <a:rPr lang="en-US" dirty="0"/>
            <a:t>Sign Up and Authentication</a:t>
          </a:r>
        </a:p>
      </dgm:t>
    </dgm:pt>
    <dgm:pt modelId="{4B748E42-96E4-46AF-BB00-39D1DCBA5E41}" type="parTrans" cxnId="{F2E08184-2CA9-46D1-A558-71040E191ACC}">
      <dgm:prSet/>
      <dgm:spPr/>
      <dgm:t>
        <a:bodyPr/>
        <a:lstStyle/>
        <a:p>
          <a:endParaRPr lang="en-US"/>
        </a:p>
      </dgm:t>
    </dgm:pt>
    <dgm:pt modelId="{9A5839D0-5F17-4CFE-AE13-F4883A0766C7}" type="sibTrans" cxnId="{F2E08184-2CA9-46D1-A558-71040E191ACC}">
      <dgm:prSet/>
      <dgm:spPr/>
      <dgm:t>
        <a:bodyPr/>
        <a:lstStyle/>
        <a:p>
          <a:endParaRPr lang="en-US"/>
        </a:p>
      </dgm:t>
    </dgm:pt>
    <dgm:pt modelId="{35A6A02F-0C97-48B9-B4F1-FDBD10D725AF}">
      <dgm:prSet phldrT="[Text]"/>
      <dgm:spPr/>
      <dgm:t>
        <a:bodyPr/>
        <a:lstStyle/>
        <a:p>
          <a:r>
            <a:rPr lang="en-US" dirty="0"/>
            <a:t>Display all Related Tasks</a:t>
          </a:r>
        </a:p>
      </dgm:t>
    </dgm:pt>
    <dgm:pt modelId="{AC4CAD2D-FC24-41E6-94D6-596D7B9E8454}" type="parTrans" cxnId="{C5231A13-436C-4AC4-A0DA-021F3C680CCF}">
      <dgm:prSet/>
      <dgm:spPr/>
      <dgm:t>
        <a:bodyPr/>
        <a:lstStyle/>
        <a:p>
          <a:endParaRPr lang="en-US"/>
        </a:p>
      </dgm:t>
    </dgm:pt>
    <dgm:pt modelId="{AF044B2A-F9C9-40E6-9492-8EDB2307E371}" type="sibTrans" cxnId="{C5231A13-436C-4AC4-A0DA-021F3C680CCF}">
      <dgm:prSet/>
      <dgm:spPr/>
      <dgm:t>
        <a:bodyPr/>
        <a:lstStyle/>
        <a:p>
          <a:endParaRPr lang="en-US"/>
        </a:p>
      </dgm:t>
    </dgm:pt>
    <dgm:pt modelId="{212F4B9A-A22E-4320-A8F3-AAD2088D1AA2}">
      <dgm:prSet phldrT="[Text]"/>
      <dgm:spPr/>
      <dgm:t>
        <a:bodyPr/>
        <a:lstStyle/>
        <a:p>
          <a:r>
            <a:rPr lang="en-US" dirty="0"/>
            <a:t>Database Integrity</a:t>
          </a:r>
        </a:p>
      </dgm:t>
    </dgm:pt>
    <dgm:pt modelId="{92D34870-E024-4DC3-8673-7458ACECC244}" type="parTrans" cxnId="{E02D3DFA-0B25-4141-A440-E65481F6E19D}">
      <dgm:prSet/>
      <dgm:spPr/>
      <dgm:t>
        <a:bodyPr/>
        <a:lstStyle/>
        <a:p>
          <a:endParaRPr lang="en-US"/>
        </a:p>
      </dgm:t>
    </dgm:pt>
    <dgm:pt modelId="{3F4A4413-9A67-47FC-BE88-44508D620AA0}" type="sibTrans" cxnId="{E02D3DFA-0B25-4141-A440-E65481F6E19D}">
      <dgm:prSet/>
      <dgm:spPr/>
      <dgm:t>
        <a:bodyPr/>
        <a:lstStyle/>
        <a:p>
          <a:endParaRPr lang="en-US"/>
        </a:p>
      </dgm:t>
    </dgm:pt>
    <dgm:pt modelId="{2E083469-CCEA-4D7F-965B-DA5C8D845E1A}" type="pres">
      <dgm:prSet presAssocID="{7935FBC2-F8D3-4964-8F94-AE289EE475E3}" presName="diagram" presStyleCnt="0">
        <dgm:presLayoutVars>
          <dgm:dir/>
          <dgm:resizeHandles val="exact"/>
        </dgm:presLayoutVars>
      </dgm:prSet>
      <dgm:spPr/>
    </dgm:pt>
    <dgm:pt modelId="{B7E17BAC-8591-4CDA-9A59-574A32060AF5}" type="pres">
      <dgm:prSet presAssocID="{5C8D488C-1147-4374-B7C5-23EEF45F6DB2}" presName="node" presStyleLbl="node1" presStyleIdx="0" presStyleCnt="5">
        <dgm:presLayoutVars>
          <dgm:bulletEnabled val="1"/>
        </dgm:presLayoutVars>
      </dgm:prSet>
      <dgm:spPr/>
    </dgm:pt>
    <dgm:pt modelId="{B1082B1C-2180-4343-945C-AFE7CAF3EBEE}" type="pres">
      <dgm:prSet presAssocID="{9A5839D0-5F17-4CFE-AE13-F4883A0766C7}" presName="sibTrans" presStyleCnt="0"/>
      <dgm:spPr/>
    </dgm:pt>
    <dgm:pt modelId="{91E81C88-3275-44C4-9B03-7D74DC708BED}" type="pres">
      <dgm:prSet presAssocID="{C6B723A2-4C37-47C9-AED5-0E4B295D7E52}" presName="node" presStyleLbl="node1" presStyleIdx="1" presStyleCnt="5">
        <dgm:presLayoutVars>
          <dgm:bulletEnabled val="1"/>
        </dgm:presLayoutVars>
      </dgm:prSet>
      <dgm:spPr/>
    </dgm:pt>
    <dgm:pt modelId="{896FD4C9-63C2-4E24-97ED-88D04F988ABA}" type="pres">
      <dgm:prSet presAssocID="{98001F24-6984-459A-A343-CD0DBD419E55}" presName="sibTrans" presStyleCnt="0"/>
      <dgm:spPr/>
    </dgm:pt>
    <dgm:pt modelId="{DBEBFCC6-51D0-4C11-BE40-09BE37C14206}" type="pres">
      <dgm:prSet presAssocID="{91512EEC-F953-4D5F-B007-A19206278F89}" presName="node" presStyleLbl="node1" presStyleIdx="2" presStyleCnt="5">
        <dgm:presLayoutVars>
          <dgm:bulletEnabled val="1"/>
        </dgm:presLayoutVars>
      </dgm:prSet>
      <dgm:spPr/>
    </dgm:pt>
    <dgm:pt modelId="{0B45B133-A68E-43F4-A402-6F5D534EFB9D}" type="pres">
      <dgm:prSet presAssocID="{94723C56-D3EE-4352-BC3E-E43FA32734A5}" presName="sibTrans" presStyleCnt="0"/>
      <dgm:spPr/>
    </dgm:pt>
    <dgm:pt modelId="{443E59C3-F9B1-4463-AD7F-E644BC9B8775}" type="pres">
      <dgm:prSet presAssocID="{35A6A02F-0C97-48B9-B4F1-FDBD10D725AF}" presName="node" presStyleLbl="node1" presStyleIdx="3" presStyleCnt="5">
        <dgm:presLayoutVars>
          <dgm:bulletEnabled val="1"/>
        </dgm:presLayoutVars>
      </dgm:prSet>
      <dgm:spPr/>
    </dgm:pt>
    <dgm:pt modelId="{59AE0A54-F623-424F-BD53-99754BAB1336}" type="pres">
      <dgm:prSet presAssocID="{AF044B2A-F9C9-40E6-9492-8EDB2307E371}" presName="sibTrans" presStyleCnt="0"/>
      <dgm:spPr/>
    </dgm:pt>
    <dgm:pt modelId="{B741DDF7-909A-4629-ACA8-4D3DCBD9BD79}" type="pres">
      <dgm:prSet presAssocID="{212F4B9A-A22E-4320-A8F3-AAD2088D1AA2}" presName="node" presStyleLbl="node1" presStyleIdx="4" presStyleCnt="5">
        <dgm:presLayoutVars>
          <dgm:bulletEnabled val="1"/>
        </dgm:presLayoutVars>
      </dgm:prSet>
      <dgm:spPr/>
    </dgm:pt>
  </dgm:ptLst>
  <dgm:cxnLst>
    <dgm:cxn modelId="{C5231A13-436C-4AC4-A0DA-021F3C680CCF}" srcId="{7935FBC2-F8D3-4964-8F94-AE289EE475E3}" destId="{35A6A02F-0C97-48B9-B4F1-FDBD10D725AF}" srcOrd="3" destOrd="0" parTransId="{AC4CAD2D-FC24-41E6-94D6-596D7B9E8454}" sibTransId="{AF044B2A-F9C9-40E6-9492-8EDB2307E371}"/>
    <dgm:cxn modelId="{63EE2513-57F9-4563-9D03-13BE944AD32D}" type="presOf" srcId="{35A6A02F-0C97-48B9-B4F1-FDBD10D725AF}" destId="{443E59C3-F9B1-4463-AD7F-E644BC9B8775}" srcOrd="0" destOrd="0" presId="urn:microsoft.com/office/officeart/2005/8/layout/default"/>
    <dgm:cxn modelId="{5D586F34-7F59-44B0-9D50-35A287EDDE91}" type="presOf" srcId="{91512EEC-F953-4D5F-B007-A19206278F89}" destId="{DBEBFCC6-51D0-4C11-BE40-09BE37C14206}" srcOrd="0" destOrd="0" presId="urn:microsoft.com/office/officeart/2005/8/layout/default"/>
    <dgm:cxn modelId="{D121385F-DF1A-43F4-816B-6274260E7187}" type="presOf" srcId="{5C8D488C-1147-4374-B7C5-23EEF45F6DB2}" destId="{B7E17BAC-8591-4CDA-9A59-574A32060AF5}" srcOrd="0" destOrd="0" presId="urn:microsoft.com/office/officeart/2005/8/layout/default"/>
    <dgm:cxn modelId="{F2E08184-2CA9-46D1-A558-71040E191ACC}" srcId="{7935FBC2-F8D3-4964-8F94-AE289EE475E3}" destId="{5C8D488C-1147-4374-B7C5-23EEF45F6DB2}" srcOrd="0" destOrd="0" parTransId="{4B748E42-96E4-46AF-BB00-39D1DCBA5E41}" sibTransId="{9A5839D0-5F17-4CFE-AE13-F4883A0766C7}"/>
    <dgm:cxn modelId="{F5C0DC84-E329-400B-9CCD-776B3AF727FE}" type="presOf" srcId="{212F4B9A-A22E-4320-A8F3-AAD2088D1AA2}" destId="{B741DDF7-909A-4629-ACA8-4D3DCBD9BD79}" srcOrd="0" destOrd="0" presId="urn:microsoft.com/office/officeart/2005/8/layout/default"/>
    <dgm:cxn modelId="{BD7456AB-BFFD-4442-B30B-67C4547970E1}" type="presOf" srcId="{7935FBC2-F8D3-4964-8F94-AE289EE475E3}" destId="{2E083469-CCEA-4D7F-965B-DA5C8D845E1A}" srcOrd="0" destOrd="0" presId="urn:microsoft.com/office/officeart/2005/8/layout/default"/>
    <dgm:cxn modelId="{9EF369C0-ABC5-4B0D-B133-4AEFB3FEEC56}" srcId="{7935FBC2-F8D3-4964-8F94-AE289EE475E3}" destId="{C6B723A2-4C37-47C9-AED5-0E4B295D7E52}" srcOrd="1" destOrd="0" parTransId="{EA04623D-9661-461B-9F5A-1B148ADB0CE2}" sibTransId="{98001F24-6984-459A-A343-CD0DBD419E55}"/>
    <dgm:cxn modelId="{78BDA6ED-0922-417C-92A4-509E7B34305A}" srcId="{7935FBC2-F8D3-4964-8F94-AE289EE475E3}" destId="{91512EEC-F953-4D5F-B007-A19206278F89}" srcOrd="2" destOrd="0" parTransId="{0191140E-5763-4E5D-A8B3-6B11D15E8412}" sibTransId="{94723C56-D3EE-4352-BC3E-E43FA32734A5}"/>
    <dgm:cxn modelId="{51991CF1-73F2-4E2F-8B4F-789F61A73C5A}" type="presOf" srcId="{C6B723A2-4C37-47C9-AED5-0E4B295D7E52}" destId="{91E81C88-3275-44C4-9B03-7D74DC708BED}" srcOrd="0" destOrd="0" presId="urn:microsoft.com/office/officeart/2005/8/layout/default"/>
    <dgm:cxn modelId="{E02D3DFA-0B25-4141-A440-E65481F6E19D}" srcId="{7935FBC2-F8D3-4964-8F94-AE289EE475E3}" destId="{212F4B9A-A22E-4320-A8F3-AAD2088D1AA2}" srcOrd="4" destOrd="0" parTransId="{92D34870-E024-4DC3-8673-7458ACECC244}" sibTransId="{3F4A4413-9A67-47FC-BE88-44508D620AA0}"/>
    <dgm:cxn modelId="{26429EDE-8BB5-4271-8496-48BAC6D67AFD}" type="presParOf" srcId="{2E083469-CCEA-4D7F-965B-DA5C8D845E1A}" destId="{B7E17BAC-8591-4CDA-9A59-574A32060AF5}" srcOrd="0" destOrd="0" presId="urn:microsoft.com/office/officeart/2005/8/layout/default"/>
    <dgm:cxn modelId="{4BE8C40B-0E5E-4018-A77C-B14772800B5F}" type="presParOf" srcId="{2E083469-CCEA-4D7F-965B-DA5C8D845E1A}" destId="{B1082B1C-2180-4343-945C-AFE7CAF3EBEE}" srcOrd="1" destOrd="0" presId="urn:microsoft.com/office/officeart/2005/8/layout/default"/>
    <dgm:cxn modelId="{FD07A36C-4CF2-478C-A048-F80274430A37}" type="presParOf" srcId="{2E083469-CCEA-4D7F-965B-DA5C8D845E1A}" destId="{91E81C88-3275-44C4-9B03-7D74DC708BED}" srcOrd="2" destOrd="0" presId="urn:microsoft.com/office/officeart/2005/8/layout/default"/>
    <dgm:cxn modelId="{F03A9963-55E0-40E7-B330-8B5905489DE1}" type="presParOf" srcId="{2E083469-CCEA-4D7F-965B-DA5C8D845E1A}" destId="{896FD4C9-63C2-4E24-97ED-88D04F988ABA}" srcOrd="3" destOrd="0" presId="urn:microsoft.com/office/officeart/2005/8/layout/default"/>
    <dgm:cxn modelId="{942CA340-C5D7-4AFD-8060-670A36EB159E}" type="presParOf" srcId="{2E083469-CCEA-4D7F-965B-DA5C8D845E1A}" destId="{DBEBFCC6-51D0-4C11-BE40-09BE37C14206}" srcOrd="4" destOrd="0" presId="urn:microsoft.com/office/officeart/2005/8/layout/default"/>
    <dgm:cxn modelId="{AA5769E2-A2E2-4853-A3C2-92AA7062B714}" type="presParOf" srcId="{2E083469-CCEA-4D7F-965B-DA5C8D845E1A}" destId="{0B45B133-A68E-43F4-A402-6F5D534EFB9D}" srcOrd="5" destOrd="0" presId="urn:microsoft.com/office/officeart/2005/8/layout/default"/>
    <dgm:cxn modelId="{D0824486-AE0E-4AD7-BCA8-76694A290D60}" type="presParOf" srcId="{2E083469-CCEA-4D7F-965B-DA5C8D845E1A}" destId="{443E59C3-F9B1-4463-AD7F-E644BC9B8775}" srcOrd="6" destOrd="0" presId="urn:microsoft.com/office/officeart/2005/8/layout/default"/>
    <dgm:cxn modelId="{B835DFD5-BCC5-4FAC-92DE-907E3A2BDE39}" type="presParOf" srcId="{2E083469-CCEA-4D7F-965B-DA5C8D845E1A}" destId="{59AE0A54-F623-424F-BD53-99754BAB1336}" srcOrd="7" destOrd="0" presId="urn:microsoft.com/office/officeart/2005/8/layout/default"/>
    <dgm:cxn modelId="{13368FA6-0715-40EB-A2D6-CA1C3DE670BA}" type="presParOf" srcId="{2E083469-CCEA-4D7F-965B-DA5C8D845E1A}" destId="{B741DDF7-909A-4629-ACA8-4D3DCBD9BD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5150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859224" y="305461"/>
          <a:ext cx="1334013" cy="183794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7001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MySQL database</a:t>
          </a:r>
        </a:p>
      </dsp:txBody>
      <dsp:txXfrm>
        <a:off x="35606" y="2700150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260572" y="415775"/>
          <a:ext cx="1537254" cy="16076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JavaScript server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981666" y="665151"/>
          <a:ext cx="1101003" cy="1108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Python client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D32E1-133F-4FF5-88DF-53A6CA26AE63}">
      <dsp:nvSpPr>
        <dsp:cNvPr id="0" name=""/>
        <dsp:cNvSpPr/>
      </dsp:nvSpPr>
      <dsp:spPr>
        <a:xfrm rot="16200000">
          <a:off x="-1136008" y="2026475"/>
          <a:ext cx="3002755" cy="635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6021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Users Table</a:t>
          </a:r>
        </a:p>
      </dsp:txBody>
      <dsp:txXfrm>
        <a:off x="-1136008" y="2026475"/>
        <a:ext cx="3002755" cy="635198"/>
      </dsp:txXfrm>
    </dsp:sp>
    <dsp:sp modelId="{1CD9719A-C446-42BB-BA82-3D9C9C1EDD4A}">
      <dsp:nvSpPr>
        <dsp:cNvPr id="0" name=""/>
        <dsp:cNvSpPr/>
      </dsp:nvSpPr>
      <dsp:spPr>
        <a:xfrm>
          <a:off x="682968" y="842696"/>
          <a:ext cx="3850187" cy="30027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560210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User ID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User Unique Name</a:t>
          </a:r>
        </a:p>
      </dsp:txBody>
      <dsp:txXfrm>
        <a:off x="682968" y="842696"/>
        <a:ext cx="3850187" cy="3002755"/>
      </dsp:txXfrm>
    </dsp:sp>
    <dsp:sp modelId="{295BB59E-6115-42D5-A0A9-5DB4229E8344}">
      <dsp:nvSpPr>
        <dsp:cNvPr id="0" name=""/>
        <dsp:cNvSpPr/>
      </dsp:nvSpPr>
      <dsp:spPr>
        <a:xfrm>
          <a:off x="47770" y="4234"/>
          <a:ext cx="1270396" cy="1270396"/>
        </a:xfrm>
        <a:prstGeom prst="flowChartMultidocumen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7965CC3-4856-4DE3-8F4B-DE8224F8F7DF}">
      <dsp:nvSpPr>
        <dsp:cNvPr id="0" name=""/>
        <dsp:cNvSpPr/>
      </dsp:nvSpPr>
      <dsp:spPr>
        <a:xfrm rot="16200000">
          <a:off x="4341465" y="2026475"/>
          <a:ext cx="3002755" cy="635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60210" bIns="0" numCol="1" spcCol="1270" anchor="t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Tasks Table</a:t>
          </a:r>
        </a:p>
      </dsp:txBody>
      <dsp:txXfrm>
        <a:off x="4341465" y="2026475"/>
        <a:ext cx="3002755" cy="635198"/>
      </dsp:txXfrm>
    </dsp:sp>
    <dsp:sp modelId="{CB28D5E0-F1E1-46AA-B47D-E724D206B6F7}">
      <dsp:nvSpPr>
        <dsp:cNvPr id="0" name=""/>
        <dsp:cNvSpPr/>
      </dsp:nvSpPr>
      <dsp:spPr>
        <a:xfrm>
          <a:off x="6160442" y="842696"/>
          <a:ext cx="3850187" cy="30027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560210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Unique ID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Task Name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Description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Due Date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accent2">
                  <a:lumMod val="40000"/>
                  <a:lumOff val="60000"/>
                </a:schemeClr>
              </a:solidFill>
            </a:rPr>
            <a:t>Task Owner</a:t>
          </a:r>
        </a:p>
      </dsp:txBody>
      <dsp:txXfrm>
        <a:off x="6160442" y="842696"/>
        <a:ext cx="3850187" cy="3002755"/>
      </dsp:txXfrm>
    </dsp:sp>
    <dsp:sp modelId="{ACDFF137-D551-4EE5-8F4C-5034C57F1987}">
      <dsp:nvSpPr>
        <dsp:cNvPr id="0" name=""/>
        <dsp:cNvSpPr/>
      </dsp:nvSpPr>
      <dsp:spPr>
        <a:xfrm>
          <a:off x="5525244" y="4234"/>
          <a:ext cx="1270396" cy="1270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17BAC-8591-4CDA-9A59-574A32060AF5}">
      <dsp:nvSpPr>
        <dsp:cNvPr id="0" name=""/>
        <dsp:cNvSpPr/>
      </dsp:nvSpPr>
      <dsp:spPr>
        <a:xfrm>
          <a:off x="298608" y="3040"/>
          <a:ext cx="2956619" cy="1773971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Sign Up and Authentication</a:t>
          </a:r>
        </a:p>
      </dsp:txBody>
      <dsp:txXfrm>
        <a:off x="298608" y="3040"/>
        <a:ext cx="2956619" cy="1773971"/>
      </dsp:txXfrm>
    </dsp:sp>
    <dsp:sp modelId="{91E81C88-3275-44C4-9B03-7D74DC708BED}">
      <dsp:nvSpPr>
        <dsp:cNvPr id="0" name=""/>
        <dsp:cNvSpPr/>
      </dsp:nvSpPr>
      <dsp:spPr>
        <a:xfrm>
          <a:off x="3550890" y="3040"/>
          <a:ext cx="2956619" cy="1773971"/>
        </a:xfrm>
        <a:prstGeom prst="rect">
          <a:avLst/>
        </a:prstGeom>
        <a:solidFill>
          <a:schemeClr val="accent3">
            <a:shade val="80000"/>
            <a:hueOff val="70089"/>
            <a:satOff val="-6548"/>
            <a:lumOff val="7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or Add Tasks</a:t>
          </a:r>
        </a:p>
      </dsp:txBody>
      <dsp:txXfrm>
        <a:off x="3550890" y="3040"/>
        <a:ext cx="2956619" cy="1773971"/>
      </dsp:txXfrm>
    </dsp:sp>
    <dsp:sp modelId="{DBEBFCC6-51D0-4C11-BE40-09BE37C14206}">
      <dsp:nvSpPr>
        <dsp:cNvPr id="0" name=""/>
        <dsp:cNvSpPr/>
      </dsp:nvSpPr>
      <dsp:spPr>
        <a:xfrm>
          <a:off x="6803171" y="3040"/>
          <a:ext cx="2956619" cy="1773971"/>
        </a:xfrm>
        <a:prstGeom prst="rect">
          <a:avLst/>
        </a:prstGeom>
        <a:solidFill>
          <a:schemeClr val="accent3">
            <a:shade val="80000"/>
            <a:hueOff val="140178"/>
            <a:satOff val="-13095"/>
            <a:lumOff val="15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Delete or Remove Tasks</a:t>
          </a:r>
        </a:p>
      </dsp:txBody>
      <dsp:txXfrm>
        <a:off x="6803171" y="3040"/>
        <a:ext cx="2956619" cy="1773971"/>
      </dsp:txXfrm>
    </dsp:sp>
    <dsp:sp modelId="{443E59C3-F9B1-4463-AD7F-E644BC9B8775}">
      <dsp:nvSpPr>
        <dsp:cNvPr id="0" name=""/>
        <dsp:cNvSpPr/>
      </dsp:nvSpPr>
      <dsp:spPr>
        <a:xfrm>
          <a:off x="1924749" y="2072674"/>
          <a:ext cx="2956619" cy="1773971"/>
        </a:xfrm>
        <a:prstGeom prst="rect">
          <a:avLst/>
        </a:prstGeom>
        <a:solidFill>
          <a:schemeClr val="accent3">
            <a:shade val="80000"/>
            <a:hueOff val="210267"/>
            <a:satOff val="-19643"/>
            <a:lumOff val="23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Display all Related Tasks</a:t>
          </a:r>
        </a:p>
      </dsp:txBody>
      <dsp:txXfrm>
        <a:off x="1924749" y="2072674"/>
        <a:ext cx="2956619" cy="1773971"/>
      </dsp:txXfrm>
    </dsp:sp>
    <dsp:sp modelId="{B741DDF7-909A-4629-ACA8-4D3DCBD9BD79}">
      <dsp:nvSpPr>
        <dsp:cNvPr id="0" name=""/>
        <dsp:cNvSpPr/>
      </dsp:nvSpPr>
      <dsp:spPr>
        <a:xfrm>
          <a:off x="5177030" y="2072674"/>
          <a:ext cx="2956619" cy="1773971"/>
        </a:xfrm>
        <a:prstGeom prst="rect">
          <a:avLst/>
        </a:prstGeom>
        <a:solidFill>
          <a:schemeClr val="accent3">
            <a:shade val="80000"/>
            <a:hueOff val="280356"/>
            <a:satOff val="-26191"/>
            <a:lumOff val="31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Database Integrity</a:t>
          </a:r>
        </a:p>
      </dsp:txBody>
      <dsp:txXfrm>
        <a:off x="5177030" y="2072674"/>
        <a:ext cx="2956619" cy="1773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06-Dec-19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06-Dec-19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06-Dec-19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06-Dec-19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allmytasks?user_id=8" TargetMode="External"/><Relationship Id="rId2" Type="http://schemas.openxmlformats.org/officeDocument/2006/relationships/hyperlink" Target="http://127.0.0.1:3000/signup?username=Micha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3000/addnewtask?name=servicesHW&amp;date=20191210&amp;description=homework33&amp;user_id=8" TargetMode="External"/><Relationship Id="rId4" Type="http://schemas.openxmlformats.org/officeDocument/2006/relationships/hyperlink" Target="http://127.0.0.1:3000/deletetask?id=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Online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to-do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Abdelhameed-Karim-Michael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042-98A9-403B-A5D0-3CDA66D5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74ED9-30E8-4DD7-B18F-6E5C54A3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9" y="2085677"/>
            <a:ext cx="6723290" cy="1836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E758D-2A32-47F1-A999-599881DAD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65" y="3429000"/>
            <a:ext cx="2955235" cy="29552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124C42-BD72-46A4-9B24-DFB92332D6F2}"/>
              </a:ext>
            </a:extLst>
          </p:cNvPr>
          <p:cNvSpPr/>
          <p:nvPr/>
        </p:nvSpPr>
        <p:spPr>
          <a:xfrm rot="19342296">
            <a:off x="3320321" y="3393974"/>
            <a:ext cx="817091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612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042-98A9-403B-A5D0-3CDA66D5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D6B341-7700-4B7A-8610-BCFAF4100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418449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33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042-98A9-403B-A5D0-3CDA66D5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AA35A-D8B1-4902-A7DC-D24E00B3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00200"/>
            <a:ext cx="9281471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84A8D-204E-4B71-AE55-7E4EDE056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80" y="780154"/>
            <a:ext cx="5767521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35543-7E22-419C-8412-4BF3C382B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51754"/>
            <a:ext cx="98777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20E-2E94-4133-B89E-E6BC1E9A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Python Client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F05956-FB27-4B4E-BA7F-24F9D68C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62" y="2608897"/>
            <a:ext cx="2910237" cy="28989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91D2A3-9541-45B3-A575-2C93D7B0FB3D}"/>
              </a:ext>
            </a:extLst>
          </p:cNvPr>
          <p:cNvSpPr/>
          <p:nvPr/>
        </p:nvSpPr>
        <p:spPr>
          <a:xfrm>
            <a:off x="5213061" y="3048755"/>
            <a:ext cx="659507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dirty="0">
                <a:ln/>
                <a:solidFill>
                  <a:schemeClr val="accent4"/>
                </a:solidFill>
              </a:rPr>
              <a:t>Python: Tkinter</a:t>
            </a:r>
          </a:p>
        </p:txBody>
      </p:sp>
    </p:spTree>
    <p:extLst>
      <p:ext uri="{BB962C8B-B14F-4D97-AF65-F5344CB8AC3E}">
        <p14:creationId xmlns:p14="http://schemas.microsoft.com/office/powerpoint/2010/main" val="306589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4" presetClass="entr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4887-245F-4A7E-BF5A-15B2E4BC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Python Client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A823A3-40EA-4FBE-B33A-FE25E11B6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49" y="2014194"/>
            <a:ext cx="7485502" cy="3849687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17213A15-54B2-44BC-A543-F20E506E2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61450" r="63189" b="9633"/>
          <a:stretch/>
        </p:blipFill>
        <p:spPr>
          <a:xfrm>
            <a:off x="8242852" y="4412974"/>
            <a:ext cx="1258956" cy="1113183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BBE53132-DCEF-4853-8B5C-BDB7C5DE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61450" r="63189" b="9633"/>
          <a:stretch/>
        </p:blipFill>
        <p:spPr>
          <a:xfrm>
            <a:off x="5095461" y="3856382"/>
            <a:ext cx="1258956" cy="1113183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D271A083-240F-4A2A-B7B0-03DE319A9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61450" r="63189" b="9633"/>
          <a:stretch/>
        </p:blipFill>
        <p:spPr>
          <a:xfrm>
            <a:off x="2690193" y="3939037"/>
            <a:ext cx="1258956" cy="111318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B3DF7-673D-4586-8C10-D4C7779E925F}"/>
              </a:ext>
            </a:extLst>
          </p:cNvPr>
          <p:cNvCxnSpPr/>
          <p:nvPr/>
        </p:nvCxnSpPr>
        <p:spPr>
          <a:xfrm>
            <a:off x="4819650" y="3856382"/>
            <a:ext cx="676275" cy="639246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D29AC-0EDB-4101-AE83-27769D5C5C6A}"/>
              </a:ext>
            </a:extLst>
          </p:cNvPr>
          <p:cNvSpPr/>
          <p:nvPr/>
        </p:nvSpPr>
        <p:spPr>
          <a:xfrm>
            <a:off x="4880764" y="5232080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Clients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1F6E1-4582-404F-954A-3C0D6FE07184}"/>
              </a:ext>
            </a:extLst>
          </p:cNvPr>
          <p:cNvSpPr/>
          <p:nvPr/>
        </p:nvSpPr>
        <p:spPr>
          <a:xfrm>
            <a:off x="1608094" y="2935866"/>
            <a:ext cx="2568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Servers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237F9-5F78-416D-AE08-70DA49EECE26}"/>
              </a:ext>
            </a:extLst>
          </p:cNvPr>
          <p:cNvSpPr/>
          <p:nvPr/>
        </p:nvSpPr>
        <p:spPr>
          <a:xfrm>
            <a:off x="6716755" y="1835287"/>
            <a:ext cx="3453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241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920E-2E94-4133-B89E-E6BC1E9A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Python Client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8E5FC-AE76-430C-B7EC-6FB3CD09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2997"/>
            <a:ext cx="9392961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C51AA-637A-42D2-956E-8113A1D0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8236"/>
            <a:ext cx="9364382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065F5D-EB9A-4B24-8FDF-599CB3CF6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58236"/>
            <a:ext cx="9707330" cy="2162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849A0-CF08-48C6-B971-43F37035A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7" y="2316337"/>
            <a:ext cx="969780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A042-98A9-403B-A5D0-3CDA66D5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Server </a:t>
            </a:r>
            <a:r>
              <a:rPr lang="en-US" dirty="0">
                <a:solidFill>
                  <a:srgbClr val="57903F"/>
                </a:solidFill>
              </a:rPr>
              <a:t>&amp;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F0071-C38F-40D3-AB69-95D6FD08D49B}"/>
              </a:ext>
            </a:extLst>
          </p:cNvPr>
          <p:cNvSpPr txBox="1"/>
          <p:nvPr/>
        </p:nvSpPr>
        <p:spPr>
          <a:xfrm>
            <a:off x="477673" y="2197290"/>
            <a:ext cx="11341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http://127.0.0.1:3000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/signup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sz="24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username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4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http://127.0.0.1:3000</a:t>
            </a:r>
            <a:r>
              <a:rPr lang="en-US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/allmytasks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user_id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400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http://127.0.0.1:3000</a:t>
            </a:r>
            <a:r>
              <a:rPr lang="en-US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/deletetask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sz="24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400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http://127.0.0.1:3000</a:t>
            </a:r>
            <a:r>
              <a:rPr lang="en-US" sz="25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/addnewtask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en-US" sz="25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500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servicesHW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sz="25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500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20191210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sz="25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description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500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homework33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</a:t>
            </a:r>
            <a:r>
              <a:rPr lang="en-US" sz="25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user_id</a:t>
            </a:r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US" sz="2500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  <a:endParaRPr lang="en-US" sz="2500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BA769-29E2-4CC2-A477-A9D4EF941A11}"/>
              </a:ext>
            </a:extLst>
          </p:cNvPr>
          <p:cNvSpPr/>
          <p:nvPr/>
        </p:nvSpPr>
        <p:spPr>
          <a:xfrm>
            <a:off x="7852391" y="2014194"/>
            <a:ext cx="2956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REST ???</a:t>
            </a:r>
          </a:p>
        </p:txBody>
      </p:sp>
    </p:spTree>
    <p:extLst>
      <p:ext uri="{BB962C8B-B14F-4D97-AF65-F5344CB8AC3E}">
        <p14:creationId xmlns:p14="http://schemas.microsoft.com/office/powerpoint/2010/main" val="39922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5" grpId="2"/>
      <p:bldP spid="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1BB9-A3EA-4B47-B69F-C6DB935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Topology</a:t>
            </a:r>
          </a:p>
          <a:p>
            <a:r>
              <a:rPr lang="en-US" sz="3600" dirty="0"/>
              <a:t>Implementation</a:t>
            </a:r>
          </a:p>
          <a:p>
            <a:r>
              <a:rPr lang="en-US" sz="3600" dirty="0"/>
              <a:t>Final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60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1BB9-A3EA-4B47-B69F-C6DB935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Is any piece of software that makes itself available over the internet and uses a standardized messaging system.</a:t>
            </a:r>
          </a:p>
          <a:p>
            <a:r>
              <a:rPr lang="en-US" altLang="zh-CN" sz="3600" dirty="0"/>
              <a:t>Modern web browsers and servers implement all features in 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5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1BB9-A3EA-4B47-B69F-C6DB935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Rest is a software architecture style</a:t>
            </a:r>
          </a:p>
          <a:p>
            <a:r>
              <a:rPr lang="en-US" sz="2800" dirty="0"/>
              <a:t>The Uniform interface is implemented by HTTP protocol</a:t>
            </a:r>
          </a:p>
          <a:p>
            <a:r>
              <a:rPr lang="en-US" sz="2800" dirty="0"/>
              <a:t>REST is characterized by:</a:t>
            </a:r>
          </a:p>
          <a:p>
            <a:pPr lvl="1"/>
            <a:r>
              <a:rPr lang="en-US" sz="2800" dirty="0"/>
              <a:t>Stateless Server</a:t>
            </a:r>
          </a:p>
          <a:p>
            <a:pPr lvl="1"/>
            <a:r>
              <a:rPr lang="en-US" sz="2800" dirty="0"/>
              <a:t>Uniform Interface</a:t>
            </a:r>
          </a:p>
          <a:p>
            <a:pPr lvl="1"/>
            <a:r>
              <a:rPr lang="en-US" sz="2800" dirty="0"/>
              <a:t>Resource is send in the message Body</a:t>
            </a:r>
          </a:p>
        </p:txBody>
      </p:sp>
    </p:spTree>
    <p:extLst>
      <p:ext uri="{BB962C8B-B14F-4D97-AF65-F5344CB8AC3E}">
        <p14:creationId xmlns:p14="http://schemas.microsoft.com/office/powerpoint/2010/main" val="421567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1BB9-A3EA-4B47-B69F-C6DB9350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ea typeface="SimSun" panose="02010600030101010101" pitchFamily="2" charset="-122"/>
              </a:rPr>
              <a:t>Resource: Any named concept.</a:t>
            </a:r>
          </a:p>
          <a:p>
            <a:r>
              <a:rPr lang="en-US" altLang="zh-CN" sz="2800" dirty="0">
                <a:ea typeface="SimSun" panose="02010600030101010101" pitchFamily="2" charset="-122"/>
              </a:rPr>
              <a:t>Resource identification: URI.</a:t>
            </a:r>
          </a:p>
          <a:p>
            <a:r>
              <a:rPr lang="en-US" altLang="zh-CN" sz="2800" dirty="0">
                <a:ea typeface="SimSun" panose="02010600030101010101" pitchFamily="2" charset="-122"/>
              </a:rPr>
              <a:t>Resource representation: Document, data.</a:t>
            </a:r>
          </a:p>
          <a:p>
            <a:r>
              <a:rPr lang="en-US" altLang="zh-CN" sz="2800" dirty="0">
                <a:ea typeface="SimSun" panose="02010600030101010101" pitchFamily="2" charset="-122"/>
              </a:rPr>
              <a:t>Messages: HTTP messages.</a:t>
            </a:r>
          </a:p>
          <a:p>
            <a:r>
              <a:rPr lang="en-US" altLang="zh-CN" sz="2800" dirty="0">
                <a:ea typeface="SimSun" panose="02010600030101010101" pitchFamily="2" charset="-122"/>
              </a:rPr>
              <a:t>Control data in messages: HTTP method (GET, POST, DELETE).</a:t>
            </a:r>
          </a:p>
          <a:p>
            <a:r>
              <a:rPr lang="en-US" altLang="zh-CN" sz="2800" dirty="0">
                <a:ea typeface="SimSun" panose="02010600030101010101" pitchFamily="2" charset="-122"/>
              </a:rPr>
              <a:t>Resource in message: Data in message body.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825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5073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2FC4-1F29-4BD7-B271-3F23E40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MySQL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DCEFC9-253E-401B-B2B1-39C533C9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84" y="1630712"/>
            <a:ext cx="4422588" cy="2612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B6296-8EC1-45C3-82B7-40FB44FF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5" y="4220476"/>
            <a:ext cx="10970113" cy="21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2FC4-1F29-4BD7-B271-3F23E40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MySQL Database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1F8B94-358C-4502-9897-10E6CEA68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796597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1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2FC4-1F29-4BD7-B271-3F23E40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MySQL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C3435-6B79-4723-AD17-A61A1FF99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3" y="1834843"/>
            <a:ext cx="5077534" cy="2419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5198A6-EB28-4739-88D1-622AD0C6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5" y="3737113"/>
            <a:ext cx="7761401" cy="2622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6CC80A-DAB4-433E-8EA2-3FC07B540AAB}"/>
              </a:ext>
            </a:extLst>
          </p:cNvPr>
          <p:cNvSpPr/>
          <p:nvPr/>
        </p:nvSpPr>
        <p:spPr>
          <a:xfrm>
            <a:off x="2358887" y="2014194"/>
            <a:ext cx="397565" cy="192170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8AF77-0D6B-4BD3-8286-C38B9C0F45A2}"/>
              </a:ext>
            </a:extLst>
          </p:cNvPr>
          <p:cNvSpPr/>
          <p:nvPr/>
        </p:nvSpPr>
        <p:spPr>
          <a:xfrm>
            <a:off x="6488334" y="3935895"/>
            <a:ext cx="397565" cy="206733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249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Online  to-do list</vt:lpstr>
      <vt:lpstr>Outline</vt:lpstr>
      <vt:lpstr>Web Service</vt:lpstr>
      <vt:lpstr>REST REpresentational State Transfer</vt:lpstr>
      <vt:lpstr>REST Features</vt:lpstr>
      <vt:lpstr>Components</vt:lpstr>
      <vt:lpstr>MySQL Database</vt:lpstr>
      <vt:lpstr>MySQL Database</vt:lpstr>
      <vt:lpstr>MySQL Database</vt:lpstr>
      <vt:lpstr>Server</vt:lpstr>
      <vt:lpstr>Server</vt:lpstr>
      <vt:lpstr>Server</vt:lpstr>
      <vt:lpstr>Python Client</vt:lpstr>
      <vt:lpstr>Python Client</vt:lpstr>
      <vt:lpstr>Python Client</vt:lpstr>
      <vt:lpstr>Server &amp;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2019-12-05T20:19:07Z</dcterms:created>
  <dcterms:modified xsi:type="dcterms:W3CDTF">2019-12-06T21:10:07Z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2019-11-08T21:54:46.7713896Z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5d39b300-08da-4902-9840-60c80887c8d1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