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2" clrIdx="0">
    <p:extLst>
      <p:ext uri="{19B8F6BF-5375-455C-9EA6-DF929625EA0E}">
        <p15:presenceInfo xmlns:p15="http://schemas.microsoft.com/office/powerpoint/2012/main" userId="709bd6207050ca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20:03:26.236" idx="1">
    <p:pos x="6656" y="16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20:18:15.329" idx="2">
    <p:pos x="10" y="10"/>
    <p:text>(00U1)(0U1)(0*U1*)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DC3FF-510F-49F3-981B-C817BA5B22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24322-4621-4ADB-B024-90282D70BDCA}">
      <dgm:prSet/>
      <dgm:spPr/>
      <dgm:t>
        <a:bodyPr/>
        <a:lstStyle/>
        <a:p>
          <a:r>
            <a:rPr lang="en-US" dirty="0"/>
            <a:t>{0,1}</a:t>
          </a:r>
        </a:p>
      </dgm:t>
    </dgm:pt>
    <dgm:pt modelId="{59E7F273-C4CE-4245-9B72-2A0B26C6D2DB}" type="parTrans" cxnId="{284BC5C6-4D02-4CD0-AC27-F53B16D32550}">
      <dgm:prSet/>
      <dgm:spPr/>
      <dgm:t>
        <a:bodyPr/>
        <a:lstStyle/>
        <a:p>
          <a:endParaRPr lang="en-US"/>
        </a:p>
      </dgm:t>
    </dgm:pt>
    <dgm:pt modelId="{BD850DB1-E429-46B8-B63F-554D18685DC6}" type="sibTrans" cxnId="{284BC5C6-4D02-4CD0-AC27-F53B16D32550}">
      <dgm:prSet/>
      <dgm:spPr/>
      <dgm:t>
        <a:bodyPr/>
        <a:lstStyle/>
        <a:p>
          <a:endParaRPr lang="en-US"/>
        </a:p>
      </dgm:t>
    </dgm:pt>
    <dgm:pt modelId="{53829CCD-E00A-42C6-BE57-633EBE864AE6}">
      <dgm:prSet/>
      <dgm:spPr/>
      <dgm:t>
        <a:bodyPr/>
        <a:lstStyle/>
        <a:p>
          <a:r>
            <a:rPr lang="en-US" dirty="0"/>
            <a:t>{</a:t>
          </a:r>
          <a:r>
            <a:rPr lang="en-US" dirty="0" err="1"/>
            <a:t>a,b,c,d,e</a:t>
          </a:r>
          <a:r>
            <a:rPr lang="en-US" dirty="0"/>
            <a:t>}</a:t>
          </a:r>
        </a:p>
      </dgm:t>
    </dgm:pt>
    <dgm:pt modelId="{7B52A3EC-3F15-463A-A57C-F278E9D77A3E}" type="parTrans" cxnId="{1C82EC0C-66DA-4E25-9B6B-9E16EE3B19F4}">
      <dgm:prSet/>
      <dgm:spPr/>
      <dgm:t>
        <a:bodyPr/>
        <a:lstStyle/>
        <a:p>
          <a:endParaRPr lang="en-US"/>
        </a:p>
      </dgm:t>
    </dgm:pt>
    <dgm:pt modelId="{9F55AA55-F251-4872-863A-A02BEB4359CA}" type="sibTrans" cxnId="{1C82EC0C-66DA-4E25-9B6B-9E16EE3B19F4}">
      <dgm:prSet/>
      <dgm:spPr/>
      <dgm:t>
        <a:bodyPr/>
        <a:lstStyle/>
        <a:p>
          <a:endParaRPr lang="en-US"/>
        </a:p>
      </dgm:t>
    </dgm:pt>
    <dgm:pt modelId="{76443278-65FB-4F90-8357-C26D8AD31494}">
      <dgm:prSet/>
      <dgm:spPr/>
      <dgm:t>
        <a:bodyPr/>
        <a:lstStyle/>
        <a:p>
          <a:r>
            <a:rPr lang="en-US"/>
            <a:t>a</a:t>
          </a:r>
        </a:p>
      </dgm:t>
    </dgm:pt>
    <dgm:pt modelId="{1063BBCC-43A5-41A7-A8AF-4C257113591B}" type="parTrans" cxnId="{039D0235-11FA-4405-B0C1-FDDA86FC1575}">
      <dgm:prSet/>
      <dgm:spPr/>
      <dgm:t>
        <a:bodyPr/>
        <a:lstStyle/>
        <a:p>
          <a:endParaRPr lang="en-US"/>
        </a:p>
      </dgm:t>
    </dgm:pt>
    <dgm:pt modelId="{7FF1793A-B727-4A03-8D87-15BD5E26A8D6}" type="sibTrans" cxnId="{039D0235-11FA-4405-B0C1-FDDA86FC1575}">
      <dgm:prSet/>
      <dgm:spPr/>
      <dgm:t>
        <a:bodyPr/>
        <a:lstStyle/>
        <a:p>
          <a:endParaRPr lang="en-US"/>
        </a:p>
      </dgm:t>
    </dgm:pt>
    <dgm:pt modelId="{DBD0C02F-7757-4925-B7FF-F8FE2320424A}">
      <dgm:prSet/>
      <dgm:spPr/>
      <dgm:t>
        <a:bodyPr/>
        <a:lstStyle/>
        <a:p>
          <a:r>
            <a:rPr lang="en-US"/>
            <a:t>{d,e}</a:t>
          </a:r>
        </a:p>
      </dgm:t>
    </dgm:pt>
    <dgm:pt modelId="{E3DC994C-6646-446F-ABBF-C54A63A35B06}" type="parTrans" cxnId="{215463BE-1128-466A-8A4A-BF9EAF737C31}">
      <dgm:prSet/>
      <dgm:spPr/>
      <dgm:t>
        <a:bodyPr/>
        <a:lstStyle/>
        <a:p>
          <a:endParaRPr lang="en-US"/>
        </a:p>
      </dgm:t>
    </dgm:pt>
    <dgm:pt modelId="{5900DC9C-5607-4F76-B1F9-66DECFC52986}" type="sibTrans" cxnId="{215463BE-1128-466A-8A4A-BF9EAF737C31}">
      <dgm:prSet/>
      <dgm:spPr/>
      <dgm:t>
        <a:bodyPr/>
        <a:lstStyle/>
        <a:p>
          <a:endParaRPr lang="en-US"/>
        </a:p>
      </dgm:t>
    </dgm:pt>
    <dgm:pt modelId="{2078540F-7D97-449D-885C-153D6427B636}">
      <dgm:prSet/>
      <dgm:spPr/>
      <dgm:t>
        <a:bodyPr/>
        <a:lstStyle/>
        <a:p>
          <a:r>
            <a:rPr lang="en-US" dirty="0"/>
            <a:t>{a,0}-&gt;b</a:t>
          </a:r>
        </a:p>
      </dgm:t>
    </dgm:pt>
    <dgm:pt modelId="{657F1E16-040E-4D13-8F7E-5988C20A6C63}" type="parTrans" cxnId="{B350C18D-AB9E-4D1C-A4C1-6BE674FD1D13}">
      <dgm:prSet/>
      <dgm:spPr/>
      <dgm:t>
        <a:bodyPr/>
        <a:lstStyle/>
        <a:p>
          <a:endParaRPr lang="en-US"/>
        </a:p>
      </dgm:t>
    </dgm:pt>
    <dgm:pt modelId="{4A838983-E37A-40ED-9DCA-4140369EAF30}" type="sibTrans" cxnId="{B350C18D-AB9E-4D1C-A4C1-6BE674FD1D13}">
      <dgm:prSet/>
      <dgm:spPr/>
      <dgm:t>
        <a:bodyPr/>
        <a:lstStyle/>
        <a:p>
          <a:endParaRPr lang="en-US"/>
        </a:p>
      </dgm:t>
    </dgm:pt>
    <dgm:pt modelId="{EB805A7B-8BD9-4E9F-86CD-1F652F48F38B}">
      <dgm:prSet/>
      <dgm:spPr/>
      <dgm:t>
        <a:bodyPr/>
        <a:lstStyle/>
        <a:p>
          <a:r>
            <a:rPr lang="en-US" dirty="0"/>
            <a:t>{a,1}-&gt;c</a:t>
          </a:r>
        </a:p>
      </dgm:t>
    </dgm:pt>
    <dgm:pt modelId="{C6E6BEC0-D8B9-40E6-915A-78528950B947}" type="parTrans" cxnId="{70D9C377-9B60-475C-8C51-DFBB671BC328}">
      <dgm:prSet/>
      <dgm:spPr/>
      <dgm:t>
        <a:bodyPr/>
        <a:lstStyle/>
        <a:p>
          <a:endParaRPr lang="en-US"/>
        </a:p>
      </dgm:t>
    </dgm:pt>
    <dgm:pt modelId="{3BC27ED6-D834-497C-8895-2D140942AACC}" type="sibTrans" cxnId="{70D9C377-9B60-475C-8C51-DFBB671BC328}">
      <dgm:prSet/>
      <dgm:spPr/>
      <dgm:t>
        <a:bodyPr/>
        <a:lstStyle/>
        <a:p>
          <a:endParaRPr lang="en-US"/>
        </a:p>
      </dgm:t>
    </dgm:pt>
    <dgm:pt modelId="{7DACB3FA-52A1-40D8-99AA-0B7FC5F23C83}">
      <dgm:prSet/>
      <dgm:spPr/>
      <dgm:t>
        <a:bodyPr/>
        <a:lstStyle/>
        <a:p>
          <a:r>
            <a:rPr lang="en-US" dirty="0"/>
            <a:t>{b,0}-&gt;c</a:t>
          </a:r>
        </a:p>
      </dgm:t>
    </dgm:pt>
    <dgm:pt modelId="{A8B217E1-CD39-4C8E-9018-114ED8DDD338}" type="parTrans" cxnId="{F94D3A51-B8E9-4BC0-9403-2A494C8BD3C7}">
      <dgm:prSet/>
      <dgm:spPr/>
      <dgm:t>
        <a:bodyPr/>
        <a:lstStyle/>
        <a:p>
          <a:endParaRPr lang="en-US"/>
        </a:p>
      </dgm:t>
    </dgm:pt>
    <dgm:pt modelId="{169D2DAF-9C90-45EC-AFFD-F93D84362E7E}" type="sibTrans" cxnId="{F94D3A51-B8E9-4BC0-9403-2A494C8BD3C7}">
      <dgm:prSet/>
      <dgm:spPr/>
      <dgm:t>
        <a:bodyPr/>
        <a:lstStyle/>
        <a:p>
          <a:endParaRPr lang="en-US"/>
        </a:p>
      </dgm:t>
    </dgm:pt>
    <dgm:pt modelId="{59462188-AB6F-41D9-8E77-80521E81CEB6}">
      <dgm:prSet/>
      <dgm:spPr/>
      <dgm:t>
        <a:bodyPr/>
        <a:lstStyle/>
        <a:p>
          <a:r>
            <a:rPr lang="en-US" dirty="0"/>
            <a:t>{c,0}-&gt;d</a:t>
          </a:r>
        </a:p>
      </dgm:t>
    </dgm:pt>
    <dgm:pt modelId="{D88CAE12-EFF1-4DA3-BF83-26108F8B0979}" type="parTrans" cxnId="{18411EAB-5AFD-4B82-A367-893A8FA46277}">
      <dgm:prSet/>
      <dgm:spPr/>
      <dgm:t>
        <a:bodyPr/>
        <a:lstStyle/>
        <a:p>
          <a:endParaRPr lang="en-US"/>
        </a:p>
      </dgm:t>
    </dgm:pt>
    <dgm:pt modelId="{AE355F0A-6A5A-425D-9B25-222B0C2D6B62}" type="sibTrans" cxnId="{18411EAB-5AFD-4B82-A367-893A8FA46277}">
      <dgm:prSet/>
      <dgm:spPr/>
      <dgm:t>
        <a:bodyPr/>
        <a:lstStyle/>
        <a:p>
          <a:endParaRPr lang="en-US"/>
        </a:p>
      </dgm:t>
    </dgm:pt>
    <dgm:pt modelId="{D738C6DF-DD1D-4392-94CF-B4C8239A706D}">
      <dgm:prSet/>
      <dgm:spPr/>
      <dgm:t>
        <a:bodyPr/>
        <a:lstStyle/>
        <a:p>
          <a:r>
            <a:rPr lang="en-US" dirty="0"/>
            <a:t>{c,1}-&gt;e</a:t>
          </a:r>
        </a:p>
      </dgm:t>
    </dgm:pt>
    <dgm:pt modelId="{140DB832-BD4F-441D-A30B-A3AD91529819}" type="parTrans" cxnId="{628F8FE2-49C6-4DD3-92AD-087A72339BE4}">
      <dgm:prSet/>
      <dgm:spPr/>
      <dgm:t>
        <a:bodyPr/>
        <a:lstStyle/>
        <a:p>
          <a:endParaRPr lang="en-US"/>
        </a:p>
      </dgm:t>
    </dgm:pt>
    <dgm:pt modelId="{13B6D73C-E8B0-45DE-A956-72A26B71592B}" type="sibTrans" cxnId="{628F8FE2-49C6-4DD3-92AD-087A72339BE4}">
      <dgm:prSet/>
      <dgm:spPr/>
      <dgm:t>
        <a:bodyPr/>
        <a:lstStyle/>
        <a:p>
          <a:endParaRPr lang="en-US"/>
        </a:p>
      </dgm:t>
    </dgm:pt>
    <dgm:pt modelId="{7471B94A-5EEC-43FC-B5BC-70686BEA74C2}">
      <dgm:prSet/>
      <dgm:spPr/>
      <dgm:t>
        <a:bodyPr/>
        <a:lstStyle/>
        <a:p>
          <a:r>
            <a:rPr lang="en-US"/>
            <a:t>{d,0}-&gt;d</a:t>
          </a:r>
        </a:p>
      </dgm:t>
    </dgm:pt>
    <dgm:pt modelId="{C503ED8E-57A4-46EA-B8CE-795E50D923E0}" type="parTrans" cxnId="{3585125B-7F83-4F59-876E-F087CB2D0A18}">
      <dgm:prSet/>
      <dgm:spPr/>
      <dgm:t>
        <a:bodyPr/>
        <a:lstStyle/>
        <a:p>
          <a:endParaRPr lang="en-US"/>
        </a:p>
      </dgm:t>
    </dgm:pt>
    <dgm:pt modelId="{97D830B9-F799-4479-9CFE-C79BD04B7A5B}" type="sibTrans" cxnId="{3585125B-7F83-4F59-876E-F087CB2D0A18}">
      <dgm:prSet/>
      <dgm:spPr/>
      <dgm:t>
        <a:bodyPr/>
        <a:lstStyle/>
        <a:p>
          <a:endParaRPr lang="en-US"/>
        </a:p>
      </dgm:t>
    </dgm:pt>
    <dgm:pt modelId="{FF71CFA1-A22C-4512-B73C-F930A8A7D32F}">
      <dgm:prSet/>
      <dgm:spPr/>
      <dgm:t>
        <a:bodyPr/>
        <a:lstStyle/>
        <a:p>
          <a:r>
            <a:rPr lang="en-US"/>
            <a:t>{d,1}-&gt;d</a:t>
          </a:r>
        </a:p>
      </dgm:t>
    </dgm:pt>
    <dgm:pt modelId="{24CDEB24-F4A3-4D1D-B5BF-E219C527727C}" type="parTrans" cxnId="{DD00FC4C-B301-45D2-92BE-679A5EFE1CD8}">
      <dgm:prSet/>
      <dgm:spPr/>
      <dgm:t>
        <a:bodyPr/>
        <a:lstStyle/>
        <a:p>
          <a:endParaRPr lang="en-US"/>
        </a:p>
      </dgm:t>
    </dgm:pt>
    <dgm:pt modelId="{3776D5FC-9A88-4654-B8A9-A65369AA8F78}" type="sibTrans" cxnId="{DD00FC4C-B301-45D2-92BE-679A5EFE1CD8}">
      <dgm:prSet/>
      <dgm:spPr/>
      <dgm:t>
        <a:bodyPr/>
        <a:lstStyle/>
        <a:p>
          <a:endParaRPr lang="en-US"/>
        </a:p>
      </dgm:t>
    </dgm:pt>
    <dgm:pt modelId="{BCEEC5F1-ECAE-4066-A7B0-42DB14D6B943}">
      <dgm:prSet/>
      <dgm:spPr/>
      <dgm:t>
        <a:bodyPr/>
        <a:lstStyle/>
        <a:p>
          <a:r>
            <a:rPr lang="en-US"/>
            <a:t>{e,0}-&gt;e</a:t>
          </a:r>
        </a:p>
      </dgm:t>
    </dgm:pt>
    <dgm:pt modelId="{BA2931AC-8A0B-4505-919E-93E15A2BD37F}" type="parTrans" cxnId="{D9E4BCA1-7EF9-4BC5-B348-7E058D9999BE}">
      <dgm:prSet/>
      <dgm:spPr/>
      <dgm:t>
        <a:bodyPr/>
        <a:lstStyle/>
        <a:p>
          <a:endParaRPr lang="en-US"/>
        </a:p>
      </dgm:t>
    </dgm:pt>
    <dgm:pt modelId="{0EBC5F2C-ABC3-4F3C-860C-99DD84F92229}" type="sibTrans" cxnId="{D9E4BCA1-7EF9-4BC5-B348-7E058D9999BE}">
      <dgm:prSet/>
      <dgm:spPr/>
      <dgm:t>
        <a:bodyPr/>
        <a:lstStyle/>
        <a:p>
          <a:endParaRPr lang="en-US"/>
        </a:p>
      </dgm:t>
    </dgm:pt>
    <dgm:pt modelId="{E96BFBCC-0314-4CFA-A4E9-6B5B306FDA60}">
      <dgm:prSet/>
      <dgm:spPr/>
      <dgm:t>
        <a:bodyPr/>
        <a:lstStyle/>
        <a:p>
          <a:r>
            <a:rPr lang="en-US"/>
            <a:t>{e,1}-&gt;e</a:t>
          </a:r>
        </a:p>
      </dgm:t>
    </dgm:pt>
    <dgm:pt modelId="{6929202D-6CBA-4DE2-AD2C-BD2A73CC70D1}" type="parTrans" cxnId="{C1B59B8C-67B0-474A-9F19-FFAA0DBA1996}">
      <dgm:prSet/>
      <dgm:spPr/>
      <dgm:t>
        <a:bodyPr/>
        <a:lstStyle/>
        <a:p>
          <a:endParaRPr lang="en-US"/>
        </a:p>
      </dgm:t>
    </dgm:pt>
    <dgm:pt modelId="{5509C553-E2BB-47BC-96D9-85DB563DBDA5}" type="sibTrans" cxnId="{C1B59B8C-67B0-474A-9F19-FFAA0DBA1996}">
      <dgm:prSet/>
      <dgm:spPr/>
      <dgm:t>
        <a:bodyPr/>
        <a:lstStyle/>
        <a:p>
          <a:endParaRPr lang="en-US"/>
        </a:p>
      </dgm:t>
    </dgm:pt>
    <dgm:pt modelId="{A4391C93-48CC-4B93-AD64-A84A058C3FB8}" type="pres">
      <dgm:prSet presAssocID="{365DC3FF-510F-49F3-981B-C817BA5B22A4}" presName="Name0" presStyleCnt="0">
        <dgm:presLayoutVars>
          <dgm:dir/>
          <dgm:animLvl val="lvl"/>
          <dgm:resizeHandles val="exact"/>
        </dgm:presLayoutVars>
      </dgm:prSet>
      <dgm:spPr/>
    </dgm:pt>
    <dgm:pt modelId="{8B405996-A1C0-4A28-9A4E-E6C18D807232}" type="pres">
      <dgm:prSet presAssocID="{ED824322-4621-4ADB-B024-90282D70BDCA}" presName="linNode" presStyleCnt="0"/>
      <dgm:spPr/>
    </dgm:pt>
    <dgm:pt modelId="{C6822005-3839-4FCB-A1FE-134872A144C2}" type="pres">
      <dgm:prSet presAssocID="{ED824322-4621-4ADB-B024-90282D70BDCA}" presName="parentText" presStyleLbl="node1" presStyleIdx="0" presStyleCnt="13">
        <dgm:presLayoutVars>
          <dgm:chMax val="1"/>
          <dgm:bulletEnabled val="1"/>
        </dgm:presLayoutVars>
      </dgm:prSet>
      <dgm:spPr/>
    </dgm:pt>
    <dgm:pt modelId="{0E22808D-D598-473A-93F6-088CC5C7846A}" type="pres">
      <dgm:prSet presAssocID="{BD850DB1-E429-46B8-B63F-554D18685DC6}" presName="sp" presStyleCnt="0"/>
      <dgm:spPr/>
    </dgm:pt>
    <dgm:pt modelId="{C257A3DA-7071-4F92-B3F6-ACF12E841403}" type="pres">
      <dgm:prSet presAssocID="{53829CCD-E00A-42C6-BE57-633EBE864AE6}" presName="linNode" presStyleCnt="0"/>
      <dgm:spPr/>
    </dgm:pt>
    <dgm:pt modelId="{E5F96A5F-63AB-4155-BFE7-CC08D9E0D815}" type="pres">
      <dgm:prSet presAssocID="{53829CCD-E00A-42C6-BE57-633EBE864AE6}" presName="parentText" presStyleLbl="node1" presStyleIdx="1" presStyleCnt="13">
        <dgm:presLayoutVars>
          <dgm:chMax val="1"/>
          <dgm:bulletEnabled val="1"/>
        </dgm:presLayoutVars>
      </dgm:prSet>
      <dgm:spPr/>
    </dgm:pt>
    <dgm:pt modelId="{BEF94505-40EB-499E-B5DA-9D837E1D2A19}" type="pres">
      <dgm:prSet presAssocID="{9F55AA55-F251-4872-863A-A02BEB4359CA}" presName="sp" presStyleCnt="0"/>
      <dgm:spPr/>
    </dgm:pt>
    <dgm:pt modelId="{F12572D3-3313-416E-BC7D-8E3EAF5F9333}" type="pres">
      <dgm:prSet presAssocID="{76443278-65FB-4F90-8357-C26D8AD31494}" presName="linNode" presStyleCnt="0"/>
      <dgm:spPr/>
    </dgm:pt>
    <dgm:pt modelId="{0802B33B-206A-484F-B6AA-F15806987FF4}" type="pres">
      <dgm:prSet presAssocID="{76443278-65FB-4F90-8357-C26D8AD31494}" presName="parentText" presStyleLbl="node1" presStyleIdx="2" presStyleCnt="13">
        <dgm:presLayoutVars>
          <dgm:chMax val="1"/>
          <dgm:bulletEnabled val="1"/>
        </dgm:presLayoutVars>
      </dgm:prSet>
      <dgm:spPr/>
    </dgm:pt>
    <dgm:pt modelId="{9F5F7A09-B17D-4758-B6BF-D13680E08A5B}" type="pres">
      <dgm:prSet presAssocID="{7FF1793A-B727-4A03-8D87-15BD5E26A8D6}" presName="sp" presStyleCnt="0"/>
      <dgm:spPr/>
    </dgm:pt>
    <dgm:pt modelId="{D8A4E157-CCB1-4A40-B0CC-3AB77182A221}" type="pres">
      <dgm:prSet presAssocID="{DBD0C02F-7757-4925-B7FF-F8FE2320424A}" presName="linNode" presStyleCnt="0"/>
      <dgm:spPr/>
    </dgm:pt>
    <dgm:pt modelId="{72BFA984-5AF6-44BE-BF64-FF5B5F30B092}" type="pres">
      <dgm:prSet presAssocID="{DBD0C02F-7757-4925-B7FF-F8FE2320424A}" presName="parentText" presStyleLbl="node1" presStyleIdx="3" presStyleCnt="13">
        <dgm:presLayoutVars>
          <dgm:chMax val="1"/>
          <dgm:bulletEnabled val="1"/>
        </dgm:presLayoutVars>
      </dgm:prSet>
      <dgm:spPr/>
    </dgm:pt>
    <dgm:pt modelId="{B3CCC915-52FB-4799-A039-EF73AAFC47E9}" type="pres">
      <dgm:prSet presAssocID="{5900DC9C-5607-4F76-B1F9-66DECFC52986}" presName="sp" presStyleCnt="0"/>
      <dgm:spPr/>
    </dgm:pt>
    <dgm:pt modelId="{95F74383-773D-489F-A6F0-8E15BE6EADD5}" type="pres">
      <dgm:prSet presAssocID="{2078540F-7D97-449D-885C-153D6427B636}" presName="linNode" presStyleCnt="0"/>
      <dgm:spPr/>
    </dgm:pt>
    <dgm:pt modelId="{D5F1C917-6878-4B95-8252-3969D969D03F}" type="pres">
      <dgm:prSet presAssocID="{2078540F-7D97-449D-885C-153D6427B636}" presName="parentText" presStyleLbl="node1" presStyleIdx="4" presStyleCnt="13">
        <dgm:presLayoutVars>
          <dgm:chMax val="1"/>
          <dgm:bulletEnabled val="1"/>
        </dgm:presLayoutVars>
      </dgm:prSet>
      <dgm:spPr/>
    </dgm:pt>
    <dgm:pt modelId="{CADB3B67-EC1D-41C0-A1F0-6C2B435E372F}" type="pres">
      <dgm:prSet presAssocID="{4A838983-E37A-40ED-9DCA-4140369EAF30}" presName="sp" presStyleCnt="0"/>
      <dgm:spPr/>
    </dgm:pt>
    <dgm:pt modelId="{65AA5851-FEB4-4EEA-ADA9-7FDFF2F625B1}" type="pres">
      <dgm:prSet presAssocID="{EB805A7B-8BD9-4E9F-86CD-1F652F48F38B}" presName="linNode" presStyleCnt="0"/>
      <dgm:spPr/>
    </dgm:pt>
    <dgm:pt modelId="{8D345D15-09AC-4A2E-873F-D7607DF08A16}" type="pres">
      <dgm:prSet presAssocID="{EB805A7B-8BD9-4E9F-86CD-1F652F48F38B}" presName="parentText" presStyleLbl="node1" presStyleIdx="5" presStyleCnt="13">
        <dgm:presLayoutVars>
          <dgm:chMax val="1"/>
          <dgm:bulletEnabled val="1"/>
        </dgm:presLayoutVars>
      </dgm:prSet>
      <dgm:spPr/>
    </dgm:pt>
    <dgm:pt modelId="{CA6ACDEB-B62C-430C-A20E-88B94031884F}" type="pres">
      <dgm:prSet presAssocID="{3BC27ED6-D834-497C-8895-2D140942AACC}" presName="sp" presStyleCnt="0"/>
      <dgm:spPr/>
    </dgm:pt>
    <dgm:pt modelId="{BC761465-05B6-4933-92DC-8161AE500105}" type="pres">
      <dgm:prSet presAssocID="{7DACB3FA-52A1-40D8-99AA-0B7FC5F23C83}" presName="linNode" presStyleCnt="0"/>
      <dgm:spPr/>
    </dgm:pt>
    <dgm:pt modelId="{E6772BCE-2C41-41A2-98EA-A36CC21D1BFF}" type="pres">
      <dgm:prSet presAssocID="{7DACB3FA-52A1-40D8-99AA-0B7FC5F23C83}" presName="parentText" presStyleLbl="node1" presStyleIdx="6" presStyleCnt="13">
        <dgm:presLayoutVars>
          <dgm:chMax val="1"/>
          <dgm:bulletEnabled val="1"/>
        </dgm:presLayoutVars>
      </dgm:prSet>
      <dgm:spPr/>
    </dgm:pt>
    <dgm:pt modelId="{1683BEDD-0810-45A6-BB68-52E4E355C97D}" type="pres">
      <dgm:prSet presAssocID="{169D2DAF-9C90-45EC-AFFD-F93D84362E7E}" presName="sp" presStyleCnt="0"/>
      <dgm:spPr/>
    </dgm:pt>
    <dgm:pt modelId="{A6F4924E-72BF-4A60-BBCA-82D8AF37D520}" type="pres">
      <dgm:prSet presAssocID="{59462188-AB6F-41D9-8E77-80521E81CEB6}" presName="linNode" presStyleCnt="0"/>
      <dgm:spPr/>
    </dgm:pt>
    <dgm:pt modelId="{499A1DC5-EE56-466D-BE19-A8020FC29ED2}" type="pres">
      <dgm:prSet presAssocID="{59462188-AB6F-41D9-8E77-80521E81CEB6}" presName="parentText" presStyleLbl="node1" presStyleIdx="7" presStyleCnt="13">
        <dgm:presLayoutVars>
          <dgm:chMax val="1"/>
          <dgm:bulletEnabled val="1"/>
        </dgm:presLayoutVars>
      </dgm:prSet>
      <dgm:spPr/>
    </dgm:pt>
    <dgm:pt modelId="{B1713AE6-548E-4936-A1B0-9E46F40F96EE}" type="pres">
      <dgm:prSet presAssocID="{AE355F0A-6A5A-425D-9B25-222B0C2D6B62}" presName="sp" presStyleCnt="0"/>
      <dgm:spPr/>
    </dgm:pt>
    <dgm:pt modelId="{DC740B6D-E702-46A3-BD9D-929B5D17D37F}" type="pres">
      <dgm:prSet presAssocID="{D738C6DF-DD1D-4392-94CF-B4C8239A706D}" presName="linNode" presStyleCnt="0"/>
      <dgm:spPr/>
    </dgm:pt>
    <dgm:pt modelId="{457529B3-BE6C-428E-B5C5-C974E5985E80}" type="pres">
      <dgm:prSet presAssocID="{D738C6DF-DD1D-4392-94CF-B4C8239A706D}" presName="parentText" presStyleLbl="node1" presStyleIdx="8" presStyleCnt="13">
        <dgm:presLayoutVars>
          <dgm:chMax val="1"/>
          <dgm:bulletEnabled val="1"/>
        </dgm:presLayoutVars>
      </dgm:prSet>
      <dgm:spPr/>
    </dgm:pt>
    <dgm:pt modelId="{2B111B66-894F-470C-8FEE-20C0FB350B8F}" type="pres">
      <dgm:prSet presAssocID="{13B6D73C-E8B0-45DE-A956-72A26B71592B}" presName="sp" presStyleCnt="0"/>
      <dgm:spPr/>
    </dgm:pt>
    <dgm:pt modelId="{D8FC4BDA-B54B-4CF8-96C2-44BACF9BD021}" type="pres">
      <dgm:prSet presAssocID="{7471B94A-5EEC-43FC-B5BC-70686BEA74C2}" presName="linNode" presStyleCnt="0"/>
      <dgm:spPr/>
    </dgm:pt>
    <dgm:pt modelId="{A8940B54-336A-4341-A676-709D2CF127C2}" type="pres">
      <dgm:prSet presAssocID="{7471B94A-5EEC-43FC-B5BC-70686BEA74C2}" presName="parentText" presStyleLbl="node1" presStyleIdx="9" presStyleCnt="13">
        <dgm:presLayoutVars>
          <dgm:chMax val="1"/>
          <dgm:bulletEnabled val="1"/>
        </dgm:presLayoutVars>
      </dgm:prSet>
      <dgm:spPr/>
    </dgm:pt>
    <dgm:pt modelId="{E3E4D257-C3E4-44FF-9742-84D65BA7FA46}" type="pres">
      <dgm:prSet presAssocID="{97D830B9-F799-4479-9CFE-C79BD04B7A5B}" presName="sp" presStyleCnt="0"/>
      <dgm:spPr/>
    </dgm:pt>
    <dgm:pt modelId="{FB6F7AE0-9D6C-4936-8812-1830EAB3576C}" type="pres">
      <dgm:prSet presAssocID="{FF71CFA1-A22C-4512-B73C-F930A8A7D32F}" presName="linNode" presStyleCnt="0"/>
      <dgm:spPr/>
    </dgm:pt>
    <dgm:pt modelId="{2F4FB051-271C-400B-A6BB-D6576F08CDD7}" type="pres">
      <dgm:prSet presAssocID="{FF71CFA1-A22C-4512-B73C-F930A8A7D32F}" presName="parentText" presStyleLbl="node1" presStyleIdx="10" presStyleCnt="13">
        <dgm:presLayoutVars>
          <dgm:chMax val="1"/>
          <dgm:bulletEnabled val="1"/>
        </dgm:presLayoutVars>
      </dgm:prSet>
      <dgm:spPr/>
    </dgm:pt>
    <dgm:pt modelId="{7E355879-B6D0-496A-95F2-5199ECDE0FCA}" type="pres">
      <dgm:prSet presAssocID="{3776D5FC-9A88-4654-B8A9-A65369AA8F78}" presName="sp" presStyleCnt="0"/>
      <dgm:spPr/>
    </dgm:pt>
    <dgm:pt modelId="{1DAFB9AC-E05A-41A1-A905-B72E80E5963D}" type="pres">
      <dgm:prSet presAssocID="{BCEEC5F1-ECAE-4066-A7B0-42DB14D6B943}" presName="linNode" presStyleCnt="0"/>
      <dgm:spPr/>
    </dgm:pt>
    <dgm:pt modelId="{59F46CF3-E97B-4FF1-9048-8AAE72B2934C}" type="pres">
      <dgm:prSet presAssocID="{BCEEC5F1-ECAE-4066-A7B0-42DB14D6B943}" presName="parentText" presStyleLbl="node1" presStyleIdx="11" presStyleCnt="13">
        <dgm:presLayoutVars>
          <dgm:chMax val="1"/>
          <dgm:bulletEnabled val="1"/>
        </dgm:presLayoutVars>
      </dgm:prSet>
      <dgm:spPr/>
    </dgm:pt>
    <dgm:pt modelId="{2EBFEBB0-C848-41D8-BF92-E7FDAA1E1DB2}" type="pres">
      <dgm:prSet presAssocID="{0EBC5F2C-ABC3-4F3C-860C-99DD84F92229}" presName="sp" presStyleCnt="0"/>
      <dgm:spPr/>
    </dgm:pt>
    <dgm:pt modelId="{C7CE08A8-FAD6-4A9B-BA52-104D0540D4BA}" type="pres">
      <dgm:prSet presAssocID="{E96BFBCC-0314-4CFA-A4E9-6B5B306FDA60}" presName="linNode" presStyleCnt="0"/>
      <dgm:spPr/>
    </dgm:pt>
    <dgm:pt modelId="{8D9FB75A-5714-4626-B238-11FBACDA76F2}" type="pres">
      <dgm:prSet presAssocID="{E96BFBCC-0314-4CFA-A4E9-6B5B306FDA60}" presName="parentText" presStyleLbl="node1" presStyleIdx="12" presStyleCnt="13">
        <dgm:presLayoutVars>
          <dgm:chMax val="1"/>
          <dgm:bulletEnabled val="1"/>
        </dgm:presLayoutVars>
      </dgm:prSet>
      <dgm:spPr/>
    </dgm:pt>
  </dgm:ptLst>
  <dgm:cxnLst>
    <dgm:cxn modelId="{96D1AB0B-3DC7-4376-964B-92AAEA25EB0B}" type="presOf" srcId="{59462188-AB6F-41D9-8E77-80521E81CEB6}" destId="{499A1DC5-EE56-466D-BE19-A8020FC29ED2}" srcOrd="0" destOrd="0" presId="urn:microsoft.com/office/officeart/2005/8/layout/vList5"/>
    <dgm:cxn modelId="{1C82EC0C-66DA-4E25-9B6B-9E16EE3B19F4}" srcId="{365DC3FF-510F-49F3-981B-C817BA5B22A4}" destId="{53829CCD-E00A-42C6-BE57-633EBE864AE6}" srcOrd="1" destOrd="0" parTransId="{7B52A3EC-3F15-463A-A57C-F278E9D77A3E}" sibTransId="{9F55AA55-F251-4872-863A-A02BEB4359CA}"/>
    <dgm:cxn modelId="{666DC134-05FE-4AAC-BDA9-F41DE3FAB124}" type="presOf" srcId="{2078540F-7D97-449D-885C-153D6427B636}" destId="{D5F1C917-6878-4B95-8252-3969D969D03F}" srcOrd="0" destOrd="0" presId="urn:microsoft.com/office/officeart/2005/8/layout/vList5"/>
    <dgm:cxn modelId="{039D0235-11FA-4405-B0C1-FDDA86FC1575}" srcId="{365DC3FF-510F-49F3-981B-C817BA5B22A4}" destId="{76443278-65FB-4F90-8357-C26D8AD31494}" srcOrd="2" destOrd="0" parTransId="{1063BBCC-43A5-41A7-A8AF-4C257113591B}" sibTransId="{7FF1793A-B727-4A03-8D87-15BD5E26A8D6}"/>
    <dgm:cxn modelId="{3585125B-7F83-4F59-876E-F087CB2D0A18}" srcId="{365DC3FF-510F-49F3-981B-C817BA5B22A4}" destId="{7471B94A-5EEC-43FC-B5BC-70686BEA74C2}" srcOrd="9" destOrd="0" parTransId="{C503ED8E-57A4-46EA-B8CE-795E50D923E0}" sibTransId="{97D830B9-F799-4479-9CFE-C79BD04B7A5B}"/>
    <dgm:cxn modelId="{35A25E60-76E9-4F84-B67C-D5328C2F41B2}" type="presOf" srcId="{D738C6DF-DD1D-4392-94CF-B4C8239A706D}" destId="{457529B3-BE6C-428E-B5C5-C974E5985E80}" srcOrd="0" destOrd="0" presId="urn:microsoft.com/office/officeart/2005/8/layout/vList5"/>
    <dgm:cxn modelId="{59639B45-CF62-4075-91B1-ECBC2E8FABB1}" type="presOf" srcId="{FF71CFA1-A22C-4512-B73C-F930A8A7D32F}" destId="{2F4FB051-271C-400B-A6BB-D6576F08CDD7}" srcOrd="0" destOrd="0" presId="urn:microsoft.com/office/officeart/2005/8/layout/vList5"/>
    <dgm:cxn modelId="{5120F84A-F210-4078-AD42-4FADBD98ACAB}" type="presOf" srcId="{7471B94A-5EEC-43FC-B5BC-70686BEA74C2}" destId="{A8940B54-336A-4341-A676-709D2CF127C2}" srcOrd="0" destOrd="0" presId="urn:microsoft.com/office/officeart/2005/8/layout/vList5"/>
    <dgm:cxn modelId="{889DEE6B-0467-48B3-86E2-93D524061DEB}" type="presOf" srcId="{ED824322-4621-4ADB-B024-90282D70BDCA}" destId="{C6822005-3839-4FCB-A1FE-134872A144C2}" srcOrd="0" destOrd="0" presId="urn:microsoft.com/office/officeart/2005/8/layout/vList5"/>
    <dgm:cxn modelId="{DD00FC4C-B301-45D2-92BE-679A5EFE1CD8}" srcId="{365DC3FF-510F-49F3-981B-C817BA5B22A4}" destId="{FF71CFA1-A22C-4512-B73C-F930A8A7D32F}" srcOrd="10" destOrd="0" parTransId="{24CDEB24-F4A3-4D1D-B5BF-E219C527727C}" sibTransId="{3776D5FC-9A88-4654-B8A9-A65369AA8F78}"/>
    <dgm:cxn modelId="{F94D3A51-B8E9-4BC0-9403-2A494C8BD3C7}" srcId="{365DC3FF-510F-49F3-981B-C817BA5B22A4}" destId="{7DACB3FA-52A1-40D8-99AA-0B7FC5F23C83}" srcOrd="6" destOrd="0" parTransId="{A8B217E1-CD39-4C8E-9018-114ED8DDD338}" sibTransId="{169D2DAF-9C90-45EC-AFFD-F93D84362E7E}"/>
    <dgm:cxn modelId="{E70DAE51-0252-46EC-ABB4-28F44B0E0E6F}" type="presOf" srcId="{76443278-65FB-4F90-8357-C26D8AD31494}" destId="{0802B33B-206A-484F-B6AA-F15806987FF4}" srcOrd="0" destOrd="0" presId="urn:microsoft.com/office/officeart/2005/8/layout/vList5"/>
    <dgm:cxn modelId="{70D9C377-9B60-475C-8C51-DFBB671BC328}" srcId="{365DC3FF-510F-49F3-981B-C817BA5B22A4}" destId="{EB805A7B-8BD9-4E9F-86CD-1F652F48F38B}" srcOrd="5" destOrd="0" parTransId="{C6E6BEC0-D8B9-40E6-915A-78528950B947}" sibTransId="{3BC27ED6-D834-497C-8895-2D140942AACC}"/>
    <dgm:cxn modelId="{60846079-A238-47F2-A879-5DFE1A5BECA3}" type="presOf" srcId="{EB805A7B-8BD9-4E9F-86CD-1F652F48F38B}" destId="{8D345D15-09AC-4A2E-873F-D7607DF08A16}" srcOrd="0" destOrd="0" presId="urn:microsoft.com/office/officeart/2005/8/layout/vList5"/>
    <dgm:cxn modelId="{C1B59B8C-67B0-474A-9F19-FFAA0DBA1996}" srcId="{365DC3FF-510F-49F3-981B-C817BA5B22A4}" destId="{E96BFBCC-0314-4CFA-A4E9-6B5B306FDA60}" srcOrd="12" destOrd="0" parTransId="{6929202D-6CBA-4DE2-AD2C-BD2A73CC70D1}" sibTransId="{5509C553-E2BB-47BC-96D9-85DB563DBDA5}"/>
    <dgm:cxn modelId="{B350C18D-AB9E-4D1C-A4C1-6BE674FD1D13}" srcId="{365DC3FF-510F-49F3-981B-C817BA5B22A4}" destId="{2078540F-7D97-449D-885C-153D6427B636}" srcOrd="4" destOrd="0" parTransId="{657F1E16-040E-4D13-8F7E-5988C20A6C63}" sibTransId="{4A838983-E37A-40ED-9DCA-4140369EAF30}"/>
    <dgm:cxn modelId="{D9E4BCA1-7EF9-4BC5-B348-7E058D9999BE}" srcId="{365DC3FF-510F-49F3-981B-C817BA5B22A4}" destId="{BCEEC5F1-ECAE-4066-A7B0-42DB14D6B943}" srcOrd="11" destOrd="0" parTransId="{BA2931AC-8A0B-4505-919E-93E15A2BD37F}" sibTransId="{0EBC5F2C-ABC3-4F3C-860C-99DD84F92229}"/>
    <dgm:cxn modelId="{49A5D3A6-A0F5-41D8-BCD4-76802E455E31}" type="presOf" srcId="{BCEEC5F1-ECAE-4066-A7B0-42DB14D6B943}" destId="{59F46CF3-E97B-4FF1-9048-8AAE72B2934C}" srcOrd="0" destOrd="0" presId="urn:microsoft.com/office/officeart/2005/8/layout/vList5"/>
    <dgm:cxn modelId="{18411EAB-5AFD-4B82-A367-893A8FA46277}" srcId="{365DC3FF-510F-49F3-981B-C817BA5B22A4}" destId="{59462188-AB6F-41D9-8E77-80521E81CEB6}" srcOrd="7" destOrd="0" parTransId="{D88CAE12-EFF1-4DA3-BF83-26108F8B0979}" sibTransId="{AE355F0A-6A5A-425D-9B25-222B0C2D6B62}"/>
    <dgm:cxn modelId="{215463BE-1128-466A-8A4A-BF9EAF737C31}" srcId="{365DC3FF-510F-49F3-981B-C817BA5B22A4}" destId="{DBD0C02F-7757-4925-B7FF-F8FE2320424A}" srcOrd="3" destOrd="0" parTransId="{E3DC994C-6646-446F-ABBF-C54A63A35B06}" sibTransId="{5900DC9C-5607-4F76-B1F9-66DECFC52986}"/>
    <dgm:cxn modelId="{284BC5C6-4D02-4CD0-AC27-F53B16D32550}" srcId="{365DC3FF-510F-49F3-981B-C817BA5B22A4}" destId="{ED824322-4621-4ADB-B024-90282D70BDCA}" srcOrd="0" destOrd="0" parTransId="{59E7F273-C4CE-4245-9B72-2A0B26C6D2DB}" sibTransId="{BD850DB1-E429-46B8-B63F-554D18685DC6}"/>
    <dgm:cxn modelId="{E83E84CC-77C8-450D-A6ED-636097F82746}" type="presOf" srcId="{53829CCD-E00A-42C6-BE57-633EBE864AE6}" destId="{E5F96A5F-63AB-4155-BFE7-CC08D9E0D815}" srcOrd="0" destOrd="0" presId="urn:microsoft.com/office/officeart/2005/8/layout/vList5"/>
    <dgm:cxn modelId="{C3585CCF-79B1-4955-8459-CB0B0219487F}" type="presOf" srcId="{E96BFBCC-0314-4CFA-A4E9-6B5B306FDA60}" destId="{8D9FB75A-5714-4626-B238-11FBACDA76F2}" srcOrd="0" destOrd="0" presId="urn:microsoft.com/office/officeart/2005/8/layout/vList5"/>
    <dgm:cxn modelId="{E4EDCED2-60B2-48BE-BA7E-087507B4B130}" type="presOf" srcId="{365DC3FF-510F-49F3-981B-C817BA5B22A4}" destId="{A4391C93-48CC-4B93-AD64-A84A058C3FB8}" srcOrd="0" destOrd="0" presId="urn:microsoft.com/office/officeart/2005/8/layout/vList5"/>
    <dgm:cxn modelId="{628F8FE2-49C6-4DD3-92AD-087A72339BE4}" srcId="{365DC3FF-510F-49F3-981B-C817BA5B22A4}" destId="{D738C6DF-DD1D-4392-94CF-B4C8239A706D}" srcOrd="8" destOrd="0" parTransId="{140DB832-BD4F-441D-A30B-A3AD91529819}" sibTransId="{13B6D73C-E8B0-45DE-A956-72A26B71592B}"/>
    <dgm:cxn modelId="{4FA9E2E9-C3A7-4CB9-BE6F-FD76CBAB7CE0}" type="presOf" srcId="{7DACB3FA-52A1-40D8-99AA-0B7FC5F23C83}" destId="{E6772BCE-2C41-41A2-98EA-A36CC21D1BFF}" srcOrd="0" destOrd="0" presId="urn:microsoft.com/office/officeart/2005/8/layout/vList5"/>
    <dgm:cxn modelId="{342413F5-B818-4C6F-81C3-BBB238D73ADF}" type="presOf" srcId="{DBD0C02F-7757-4925-B7FF-F8FE2320424A}" destId="{72BFA984-5AF6-44BE-BF64-FF5B5F30B092}" srcOrd="0" destOrd="0" presId="urn:microsoft.com/office/officeart/2005/8/layout/vList5"/>
    <dgm:cxn modelId="{E774500E-A70E-4E6A-B695-42692CDBC73B}" type="presParOf" srcId="{A4391C93-48CC-4B93-AD64-A84A058C3FB8}" destId="{8B405996-A1C0-4A28-9A4E-E6C18D807232}" srcOrd="0" destOrd="0" presId="urn:microsoft.com/office/officeart/2005/8/layout/vList5"/>
    <dgm:cxn modelId="{DF36AFED-62E2-4686-83BD-19955DD77521}" type="presParOf" srcId="{8B405996-A1C0-4A28-9A4E-E6C18D807232}" destId="{C6822005-3839-4FCB-A1FE-134872A144C2}" srcOrd="0" destOrd="0" presId="urn:microsoft.com/office/officeart/2005/8/layout/vList5"/>
    <dgm:cxn modelId="{A2E643C2-E0CB-46D9-9E9A-49BDD4C7862C}" type="presParOf" srcId="{A4391C93-48CC-4B93-AD64-A84A058C3FB8}" destId="{0E22808D-D598-473A-93F6-088CC5C7846A}" srcOrd="1" destOrd="0" presId="urn:microsoft.com/office/officeart/2005/8/layout/vList5"/>
    <dgm:cxn modelId="{71327661-6B53-45D0-B843-7BEBE4161906}" type="presParOf" srcId="{A4391C93-48CC-4B93-AD64-A84A058C3FB8}" destId="{C257A3DA-7071-4F92-B3F6-ACF12E841403}" srcOrd="2" destOrd="0" presId="urn:microsoft.com/office/officeart/2005/8/layout/vList5"/>
    <dgm:cxn modelId="{090F6F10-1BB5-4A57-8166-B2A1A4B37363}" type="presParOf" srcId="{C257A3DA-7071-4F92-B3F6-ACF12E841403}" destId="{E5F96A5F-63AB-4155-BFE7-CC08D9E0D815}" srcOrd="0" destOrd="0" presId="urn:microsoft.com/office/officeart/2005/8/layout/vList5"/>
    <dgm:cxn modelId="{722BB870-28F1-41F5-9838-558251B763F2}" type="presParOf" srcId="{A4391C93-48CC-4B93-AD64-A84A058C3FB8}" destId="{BEF94505-40EB-499E-B5DA-9D837E1D2A19}" srcOrd="3" destOrd="0" presId="urn:microsoft.com/office/officeart/2005/8/layout/vList5"/>
    <dgm:cxn modelId="{7427D41D-891B-44FE-9E38-2B73A7C1EEBB}" type="presParOf" srcId="{A4391C93-48CC-4B93-AD64-A84A058C3FB8}" destId="{F12572D3-3313-416E-BC7D-8E3EAF5F9333}" srcOrd="4" destOrd="0" presId="urn:microsoft.com/office/officeart/2005/8/layout/vList5"/>
    <dgm:cxn modelId="{075704EB-2F25-4AE0-8C70-21241A8A883F}" type="presParOf" srcId="{F12572D3-3313-416E-BC7D-8E3EAF5F9333}" destId="{0802B33B-206A-484F-B6AA-F15806987FF4}" srcOrd="0" destOrd="0" presId="urn:microsoft.com/office/officeart/2005/8/layout/vList5"/>
    <dgm:cxn modelId="{18A241EA-6FA8-40C9-89CF-2497D98DF9E1}" type="presParOf" srcId="{A4391C93-48CC-4B93-AD64-A84A058C3FB8}" destId="{9F5F7A09-B17D-4758-B6BF-D13680E08A5B}" srcOrd="5" destOrd="0" presId="urn:microsoft.com/office/officeart/2005/8/layout/vList5"/>
    <dgm:cxn modelId="{72B47059-43A7-4318-8909-ADD93F0CC770}" type="presParOf" srcId="{A4391C93-48CC-4B93-AD64-A84A058C3FB8}" destId="{D8A4E157-CCB1-4A40-B0CC-3AB77182A221}" srcOrd="6" destOrd="0" presId="urn:microsoft.com/office/officeart/2005/8/layout/vList5"/>
    <dgm:cxn modelId="{3A72546A-2CBD-494C-A6E0-52518685EF7D}" type="presParOf" srcId="{D8A4E157-CCB1-4A40-B0CC-3AB77182A221}" destId="{72BFA984-5AF6-44BE-BF64-FF5B5F30B092}" srcOrd="0" destOrd="0" presId="urn:microsoft.com/office/officeart/2005/8/layout/vList5"/>
    <dgm:cxn modelId="{BF902874-7EFF-4B46-98F3-038B189092FA}" type="presParOf" srcId="{A4391C93-48CC-4B93-AD64-A84A058C3FB8}" destId="{B3CCC915-52FB-4799-A039-EF73AAFC47E9}" srcOrd="7" destOrd="0" presId="urn:microsoft.com/office/officeart/2005/8/layout/vList5"/>
    <dgm:cxn modelId="{04142A81-1812-4E33-B1D2-6E11832E8757}" type="presParOf" srcId="{A4391C93-48CC-4B93-AD64-A84A058C3FB8}" destId="{95F74383-773D-489F-A6F0-8E15BE6EADD5}" srcOrd="8" destOrd="0" presId="urn:microsoft.com/office/officeart/2005/8/layout/vList5"/>
    <dgm:cxn modelId="{527589AD-2599-4BCD-99FC-6BACBC4F597E}" type="presParOf" srcId="{95F74383-773D-489F-A6F0-8E15BE6EADD5}" destId="{D5F1C917-6878-4B95-8252-3969D969D03F}" srcOrd="0" destOrd="0" presId="urn:microsoft.com/office/officeart/2005/8/layout/vList5"/>
    <dgm:cxn modelId="{E412005E-66C7-48DA-95F4-5D9AF4886051}" type="presParOf" srcId="{A4391C93-48CC-4B93-AD64-A84A058C3FB8}" destId="{CADB3B67-EC1D-41C0-A1F0-6C2B435E372F}" srcOrd="9" destOrd="0" presId="urn:microsoft.com/office/officeart/2005/8/layout/vList5"/>
    <dgm:cxn modelId="{081D2DA3-DA42-42DF-9AD9-C0820800ED75}" type="presParOf" srcId="{A4391C93-48CC-4B93-AD64-A84A058C3FB8}" destId="{65AA5851-FEB4-4EEA-ADA9-7FDFF2F625B1}" srcOrd="10" destOrd="0" presId="urn:microsoft.com/office/officeart/2005/8/layout/vList5"/>
    <dgm:cxn modelId="{56F5ED6A-66A1-4198-BDC0-14C208086930}" type="presParOf" srcId="{65AA5851-FEB4-4EEA-ADA9-7FDFF2F625B1}" destId="{8D345D15-09AC-4A2E-873F-D7607DF08A16}" srcOrd="0" destOrd="0" presId="urn:microsoft.com/office/officeart/2005/8/layout/vList5"/>
    <dgm:cxn modelId="{CA67804E-9E97-4A7E-B7F4-506689FD1DD9}" type="presParOf" srcId="{A4391C93-48CC-4B93-AD64-A84A058C3FB8}" destId="{CA6ACDEB-B62C-430C-A20E-88B94031884F}" srcOrd="11" destOrd="0" presId="urn:microsoft.com/office/officeart/2005/8/layout/vList5"/>
    <dgm:cxn modelId="{CA0292FE-E120-4348-9259-F29B025D418C}" type="presParOf" srcId="{A4391C93-48CC-4B93-AD64-A84A058C3FB8}" destId="{BC761465-05B6-4933-92DC-8161AE500105}" srcOrd="12" destOrd="0" presId="urn:microsoft.com/office/officeart/2005/8/layout/vList5"/>
    <dgm:cxn modelId="{357849C1-7D80-4E1A-8F10-CE7F4B0F522F}" type="presParOf" srcId="{BC761465-05B6-4933-92DC-8161AE500105}" destId="{E6772BCE-2C41-41A2-98EA-A36CC21D1BFF}" srcOrd="0" destOrd="0" presId="urn:microsoft.com/office/officeart/2005/8/layout/vList5"/>
    <dgm:cxn modelId="{67286E7F-C178-4834-97EC-633AC2153FC0}" type="presParOf" srcId="{A4391C93-48CC-4B93-AD64-A84A058C3FB8}" destId="{1683BEDD-0810-45A6-BB68-52E4E355C97D}" srcOrd="13" destOrd="0" presId="urn:microsoft.com/office/officeart/2005/8/layout/vList5"/>
    <dgm:cxn modelId="{9AE50BE3-4457-445E-9234-FC12E13D53B6}" type="presParOf" srcId="{A4391C93-48CC-4B93-AD64-A84A058C3FB8}" destId="{A6F4924E-72BF-4A60-BBCA-82D8AF37D520}" srcOrd="14" destOrd="0" presId="urn:microsoft.com/office/officeart/2005/8/layout/vList5"/>
    <dgm:cxn modelId="{003A0E28-38E9-4BF0-97F5-D1A7FB855726}" type="presParOf" srcId="{A6F4924E-72BF-4A60-BBCA-82D8AF37D520}" destId="{499A1DC5-EE56-466D-BE19-A8020FC29ED2}" srcOrd="0" destOrd="0" presId="urn:microsoft.com/office/officeart/2005/8/layout/vList5"/>
    <dgm:cxn modelId="{525BF9CC-E622-42D4-837B-3E19E4845FC7}" type="presParOf" srcId="{A4391C93-48CC-4B93-AD64-A84A058C3FB8}" destId="{B1713AE6-548E-4936-A1B0-9E46F40F96EE}" srcOrd="15" destOrd="0" presId="urn:microsoft.com/office/officeart/2005/8/layout/vList5"/>
    <dgm:cxn modelId="{B36677ED-37AA-40C1-A905-2A22A117BC07}" type="presParOf" srcId="{A4391C93-48CC-4B93-AD64-A84A058C3FB8}" destId="{DC740B6D-E702-46A3-BD9D-929B5D17D37F}" srcOrd="16" destOrd="0" presId="urn:microsoft.com/office/officeart/2005/8/layout/vList5"/>
    <dgm:cxn modelId="{27613AC2-8F3A-411B-8A36-466AB0D53E78}" type="presParOf" srcId="{DC740B6D-E702-46A3-BD9D-929B5D17D37F}" destId="{457529B3-BE6C-428E-B5C5-C974E5985E80}" srcOrd="0" destOrd="0" presId="urn:microsoft.com/office/officeart/2005/8/layout/vList5"/>
    <dgm:cxn modelId="{1ACB9CAD-6829-4092-BAD4-EE3AD3054E9F}" type="presParOf" srcId="{A4391C93-48CC-4B93-AD64-A84A058C3FB8}" destId="{2B111B66-894F-470C-8FEE-20C0FB350B8F}" srcOrd="17" destOrd="0" presId="urn:microsoft.com/office/officeart/2005/8/layout/vList5"/>
    <dgm:cxn modelId="{C149953D-3FDD-471D-97B4-1C0D4EE1A8CC}" type="presParOf" srcId="{A4391C93-48CC-4B93-AD64-A84A058C3FB8}" destId="{D8FC4BDA-B54B-4CF8-96C2-44BACF9BD021}" srcOrd="18" destOrd="0" presId="urn:microsoft.com/office/officeart/2005/8/layout/vList5"/>
    <dgm:cxn modelId="{A549E840-AC86-4912-B535-2455746FC53F}" type="presParOf" srcId="{D8FC4BDA-B54B-4CF8-96C2-44BACF9BD021}" destId="{A8940B54-336A-4341-A676-709D2CF127C2}" srcOrd="0" destOrd="0" presId="urn:microsoft.com/office/officeart/2005/8/layout/vList5"/>
    <dgm:cxn modelId="{73818A67-E2FB-487A-9208-6CF88C3D8D2C}" type="presParOf" srcId="{A4391C93-48CC-4B93-AD64-A84A058C3FB8}" destId="{E3E4D257-C3E4-44FF-9742-84D65BA7FA46}" srcOrd="19" destOrd="0" presId="urn:microsoft.com/office/officeart/2005/8/layout/vList5"/>
    <dgm:cxn modelId="{96A0471B-CAFB-4CB5-B8E7-17FBEFDDC068}" type="presParOf" srcId="{A4391C93-48CC-4B93-AD64-A84A058C3FB8}" destId="{FB6F7AE0-9D6C-4936-8812-1830EAB3576C}" srcOrd="20" destOrd="0" presId="urn:microsoft.com/office/officeart/2005/8/layout/vList5"/>
    <dgm:cxn modelId="{AB910C8C-02B8-4AFE-BC95-27050B0A993A}" type="presParOf" srcId="{FB6F7AE0-9D6C-4936-8812-1830EAB3576C}" destId="{2F4FB051-271C-400B-A6BB-D6576F08CDD7}" srcOrd="0" destOrd="0" presId="urn:microsoft.com/office/officeart/2005/8/layout/vList5"/>
    <dgm:cxn modelId="{ABD88B06-1548-48CE-88DF-A19EC3F6C7F1}" type="presParOf" srcId="{A4391C93-48CC-4B93-AD64-A84A058C3FB8}" destId="{7E355879-B6D0-496A-95F2-5199ECDE0FCA}" srcOrd="21" destOrd="0" presId="urn:microsoft.com/office/officeart/2005/8/layout/vList5"/>
    <dgm:cxn modelId="{45BD5ACB-AF5E-41EE-B41F-131C2D9A2425}" type="presParOf" srcId="{A4391C93-48CC-4B93-AD64-A84A058C3FB8}" destId="{1DAFB9AC-E05A-41A1-A905-B72E80E5963D}" srcOrd="22" destOrd="0" presId="urn:microsoft.com/office/officeart/2005/8/layout/vList5"/>
    <dgm:cxn modelId="{8F1A871F-E04C-45D9-AAE0-BA56F3087AA5}" type="presParOf" srcId="{1DAFB9AC-E05A-41A1-A905-B72E80E5963D}" destId="{59F46CF3-E97B-4FF1-9048-8AAE72B2934C}" srcOrd="0" destOrd="0" presId="urn:microsoft.com/office/officeart/2005/8/layout/vList5"/>
    <dgm:cxn modelId="{9A4B6893-6FCA-4AD6-97F7-9E6C7F0115ED}" type="presParOf" srcId="{A4391C93-48CC-4B93-AD64-A84A058C3FB8}" destId="{2EBFEBB0-C848-41D8-BF92-E7FDAA1E1DB2}" srcOrd="23" destOrd="0" presId="urn:microsoft.com/office/officeart/2005/8/layout/vList5"/>
    <dgm:cxn modelId="{1041B9B2-BAC1-4EAF-A0CB-08D608B451AC}" type="presParOf" srcId="{A4391C93-48CC-4B93-AD64-A84A058C3FB8}" destId="{C7CE08A8-FAD6-4A9B-BA52-104D0540D4BA}" srcOrd="24" destOrd="0" presId="urn:microsoft.com/office/officeart/2005/8/layout/vList5"/>
    <dgm:cxn modelId="{0FFF8098-0163-4654-9C27-C9EAA8B67BA1}" type="presParOf" srcId="{C7CE08A8-FAD6-4A9B-BA52-104D0540D4BA}" destId="{8D9FB75A-5714-4626-B238-11FBACDA76F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2005-3839-4FCB-A1FE-134872A144C2}">
      <dsp:nvSpPr>
        <dsp:cNvPr id="0" name=""/>
        <dsp:cNvSpPr/>
      </dsp:nvSpPr>
      <dsp:spPr>
        <a:xfrm>
          <a:off x="1977276" y="1821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{0,1}</a:t>
          </a:r>
        </a:p>
      </dsp:txBody>
      <dsp:txXfrm>
        <a:off x="1999576" y="24121"/>
        <a:ext cx="2179836" cy="412208"/>
      </dsp:txXfrm>
    </dsp:sp>
    <dsp:sp modelId="{E5F96A5F-63AB-4155-BFE7-CC08D9E0D815}">
      <dsp:nvSpPr>
        <dsp:cNvPr id="0" name=""/>
        <dsp:cNvSpPr/>
      </dsp:nvSpPr>
      <dsp:spPr>
        <a:xfrm>
          <a:off x="1977276" y="481470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</a:t>
          </a:r>
          <a:r>
            <a:rPr lang="en-US" sz="2400" kern="1200" dirty="0" err="1"/>
            <a:t>a,b,c,d,e</a:t>
          </a:r>
          <a:r>
            <a:rPr lang="en-US" sz="2400" kern="1200" dirty="0"/>
            <a:t>}</a:t>
          </a:r>
        </a:p>
      </dsp:txBody>
      <dsp:txXfrm>
        <a:off x="1999576" y="503770"/>
        <a:ext cx="2179836" cy="412208"/>
      </dsp:txXfrm>
    </dsp:sp>
    <dsp:sp modelId="{0802B33B-206A-484F-B6AA-F15806987FF4}">
      <dsp:nvSpPr>
        <dsp:cNvPr id="0" name=""/>
        <dsp:cNvSpPr/>
      </dsp:nvSpPr>
      <dsp:spPr>
        <a:xfrm>
          <a:off x="1977276" y="961119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</a:t>
          </a:r>
        </a:p>
      </dsp:txBody>
      <dsp:txXfrm>
        <a:off x="1999576" y="983419"/>
        <a:ext cx="2179836" cy="412208"/>
      </dsp:txXfrm>
    </dsp:sp>
    <dsp:sp modelId="{72BFA984-5AF6-44BE-BF64-FF5B5F30B092}">
      <dsp:nvSpPr>
        <dsp:cNvPr id="0" name=""/>
        <dsp:cNvSpPr/>
      </dsp:nvSpPr>
      <dsp:spPr>
        <a:xfrm>
          <a:off x="1977276" y="1440768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{d,e}</a:t>
          </a:r>
        </a:p>
      </dsp:txBody>
      <dsp:txXfrm>
        <a:off x="1999576" y="1463068"/>
        <a:ext cx="2179836" cy="412208"/>
      </dsp:txXfrm>
    </dsp:sp>
    <dsp:sp modelId="{D5F1C917-6878-4B95-8252-3969D969D03F}">
      <dsp:nvSpPr>
        <dsp:cNvPr id="0" name=""/>
        <dsp:cNvSpPr/>
      </dsp:nvSpPr>
      <dsp:spPr>
        <a:xfrm>
          <a:off x="1977276" y="1920418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{a,0}-&gt;b</a:t>
          </a:r>
        </a:p>
      </dsp:txBody>
      <dsp:txXfrm>
        <a:off x="1999576" y="1942718"/>
        <a:ext cx="2179836" cy="412208"/>
      </dsp:txXfrm>
    </dsp:sp>
    <dsp:sp modelId="{8D345D15-09AC-4A2E-873F-D7607DF08A16}">
      <dsp:nvSpPr>
        <dsp:cNvPr id="0" name=""/>
        <dsp:cNvSpPr/>
      </dsp:nvSpPr>
      <dsp:spPr>
        <a:xfrm>
          <a:off x="1977276" y="2400067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{a,1}-&gt;c</a:t>
          </a:r>
        </a:p>
      </dsp:txBody>
      <dsp:txXfrm>
        <a:off x="1999576" y="2422367"/>
        <a:ext cx="2179836" cy="412208"/>
      </dsp:txXfrm>
    </dsp:sp>
    <dsp:sp modelId="{E6772BCE-2C41-41A2-98EA-A36CC21D1BFF}">
      <dsp:nvSpPr>
        <dsp:cNvPr id="0" name=""/>
        <dsp:cNvSpPr/>
      </dsp:nvSpPr>
      <dsp:spPr>
        <a:xfrm>
          <a:off x="1977276" y="2879716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{b,0}-&gt;c</a:t>
          </a:r>
        </a:p>
      </dsp:txBody>
      <dsp:txXfrm>
        <a:off x="1999576" y="2902016"/>
        <a:ext cx="2179836" cy="412208"/>
      </dsp:txXfrm>
    </dsp:sp>
    <dsp:sp modelId="{499A1DC5-EE56-466D-BE19-A8020FC29ED2}">
      <dsp:nvSpPr>
        <dsp:cNvPr id="0" name=""/>
        <dsp:cNvSpPr/>
      </dsp:nvSpPr>
      <dsp:spPr>
        <a:xfrm>
          <a:off x="1977276" y="3359365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{c,0}-&gt;d</a:t>
          </a:r>
        </a:p>
      </dsp:txBody>
      <dsp:txXfrm>
        <a:off x="1999576" y="3381665"/>
        <a:ext cx="2179836" cy="412208"/>
      </dsp:txXfrm>
    </dsp:sp>
    <dsp:sp modelId="{457529B3-BE6C-428E-B5C5-C974E5985E80}">
      <dsp:nvSpPr>
        <dsp:cNvPr id="0" name=""/>
        <dsp:cNvSpPr/>
      </dsp:nvSpPr>
      <dsp:spPr>
        <a:xfrm>
          <a:off x="1977276" y="3839015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{c,1}-&gt;e</a:t>
          </a:r>
        </a:p>
      </dsp:txBody>
      <dsp:txXfrm>
        <a:off x="1999576" y="3861315"/>
        <a:ext cx="2179836" cy="412208"/>
      </dsp:txXfrm>
    </dsp:sp>
    <dsp:sp modelId="{A8940B54-336A-4341-A676-709D2CF127C2}">
      <dsp:nvSpPr>
        <dsp:cNvPr id="0" name=""/>
        <dsp:cNvSpPr/>
      </dsp:nvSpPr>
      <dsp:spPr>
        <a:xfrm>
          <a:off x="1977276" y="4318664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{d,0}-&gt;d</a:t>
          </a:r>
        </a:p>
      </dsp:txBody>
      <dsp:txXfrm>
        <a:off x="1999576" y="4340964"/>
        <a:ext cx="2179836" cy="412208"/>
      </dsp:txXfrm>
    </dsp:sp>
    <dsp:sp modelId="{2F4FB051-271C-400B-A6BB-D6576F08CDD7}">
      <dsp:nvSpPr>
        <dsp:cNvPr id="0" name=""/>
        <dsp:cNvSpPr/>
      </dsp:nvSpPr>
      <dsp:spPr>
        <a:xfrm>
          <a:off x="1977276" y="4798313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{d,1}-&gt;d</a:t>
          </a:r>
        </a:p>
      </dsp:txBody>
      <dsp:txXfrm>
        <a:off x="1999576" y="4820613"/>
        <a:ext cx="2179836" cy="412208"/>
      </dsp:txXfrm>
    </dsp:sp>
    <dsp:sp modelId="{59F46CF3-E97B-4FF1-9048-8AAE72B2934C}">
      <dsp:nvSpPr>
        <dsp:cNvPr id="0" name=""/>
        <dsp:cNvSpPr/>
      </dsp:nvSpPr>
      <dsp:spPr>
        <a:xfrm>
          <a:off x="1977276" y="5277962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{e,0}-&gt;e</a:t>
          </a:r>
        </a:p>
      </dsp:txBody>
      <dsp:txXfrm>
        <a:off x="1999576" y="5300262"/>
        <a:ext cx="2179836" cy="412208"/>
      </dsp:txXfrm>
    </dsp:sp>
    <dsp:sp modelId="{8D9FB75A-5714-4626-B238-11FBACDA76F2}">
      <dsp:nvSpPr>
        <dsp:cNvPr id="0" name=""/>
        <dsp:cNvSpPr/>
      </dsp:nvSpPr>
      <dsp:spPr>
        <a:xfrm>
          <a:off x="1977276" y="5757612"/>
          <a:ext cx="2224436" cy="456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{e,1}-&gt;e</a:t>
          </a:r>
        </a:p>
      </dsp:txBody>
      <dsp:txXfrm>
        <a:off x="1999576" y="5779912"/>
        <a:ext cx="2179836" cy="41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1A09-8100-3440-B58B-0BD700199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3236 DFA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50AE-A311-E249-B351-69AC604BC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</a:t>
            </a:r>
            <a:r>
              <a:rPr lang="en-US" dirty="0" err="1"/>
              <a:t>McBratney</a:t>
            </a:r>
            <a:r>
              <a:rPr lang="en-US" dirty="0"/>
              <a:t>, Elias </a:t>
            </a:r>
            <a:r>
              <a:rPr lang="en-US" dirty="0" err="1"/>
              <a:t>Binchamo</a:t>
            </a:r>
            <a:r>
              <a:rPr lang="en-US" dirty="0"/>
              <a:t>, Anthony Pierce, and Joseph Bello</a:t>
            </a:r>
          </a:p>
        </p:txBody>
      </p:sp>
    </p:spTree>
    <p:extLst>
      <p:ext uri="{BB962C8B-B14F-4D97-AF65-F5344CB8AC3E}">
        <p14:creationId xmlns:p14="http://schemas.microsoft.com/office/powerpoint/2010/main" val="242114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E65F77-86FB-404E-B2AA-B1870E14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5" y="2266717"/>
            <a:ext cx="8682569" cy="23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3A29B4B-391B-4866-AF14-6767332F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99" y="2777192"/>
            <a:ext cx="7099201" cy="13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C43E-0C45-4B4B-8F72-C47D9F8A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40" y="808056"/>
            <a:ext cx="7958331" cy="1077229"/>
          </a:xfrm>
        </p:spPr>
        <p:txBody>
          <a:bodyPr/>
          <a:lstStyle/>
          <a:p>
            <a:r>
              <a:rPr lang="en-US" dirty="0"/>
              <a:t>Overall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FCD2-52B6-E74A-A32A-B75C8D64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72" y="2052116"/>
            <a:ext cx="7796540" cy="3997828"/>
          </a:xfrm>
        </p:spPr>
        <p:txBody>
          <a:bodyPr/>
          <a:lstStyle/>
          <a:p>
            <a:r>
              <a:rPr lang="en-US" dirty="0"/>
              <a:t>For this project, we designed and built a DFA and used it to accept strings of a given language. Taken from a text file, the program takes the description of the DFA as a specified command line parameter. </a:t>
            </a:r>
          </a:p>
          <a:p>
            <a:r>
              <a:rPr lang="en-US" dirty="0"/>
              <a:t>The DFA file is accepted as a command line parameter.</a:t>
            </a:r>
          </a:p>
          <a:p>
            <a:r>
              <a:rPr lang="en-US" dirty="0"/>
              <a:t>At the end of execution, the program indicates whether the string is accepted.</a:t>
            </a:r>
          </a:p>
          <a:p>
            <a:r>
              <a:rPr lang="en-US" dirty="0"/>
              <a:t>Our program will accept multiple strings until the user types “exit”.</a:t>
            </a:r>
          </a:p>
        </p:txBody>
      </p:sp>
    </p:spTree>
    <p:extLst>
      <p:ext uri="{BB962C8B-B14F-4D97-AF65-F5344CB8AC3E}">
        <p14:creationId xmlns:p14="http://schemas.microsoft.com/office/powerpoint/2010/main" val="10373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EEB1-EEA1-CE41-829A-1BF4AE74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File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054278-C837-42FE-80A1-AB19EFCFB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572249"/>
              </p:ext>
            </p:extLst>
          </p:nvPr>
        </p:nvGraphicFramePr>
        <p:xfrm>
          <a:off x="4387442" y="268448"/>
          <a:ext cx="6178990" cy="621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140F0-7D52-1044-986B-4B47969B4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3185692"/>
            <a:ext cx="2761875" cy="2386859"/>
          </a:xfrm>
        </p:spPr>
        <p:txBody>
          <a:bodyPr/>
          <a:lstStyle/>
          <a:p>
            <a:r>
              <a:rPr lang="en-US" dirty="0"/>
              <a:t>This is the DFA that our program will be using.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469AB-7262-4922-A4EF-8FAAFF04440E}"/>
              </a:ext>
            </a:extLst>
          </p:cNvPr>
          <p:cNvSpPr txBox="1"/>
          <p:nvPr/>
        </p:nvSpPr>
        <p:spPr>
          <a:xfrm>
            <a:off x="4712493" y="31432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C7721-201D-4864-A0CE-B9361A5A6353}"/>
              </a:ext>
            </a:extLst>
          </p:cNvPr>
          <p:cNvSpPr txBox="1"/>
          <p:nvPr/>
        </p:nvSpPr>
        <p:spPr>
          <a:xfrm>
            <a:off x="4712493" y="771197"/>
            <a:ext cx="9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5060E-DFFA-4905-B77D-3BFE372A7C50}"/>
              </a:ext>
            </a:extLst>
          </p:cNvPr>
          <p:cNvSpPr txBox="1"/>
          <p:nvPr/>
        </p:nvSpPr>
        <p:spPr>
          <a:xfrm>
            <a:off x="4712492" y="1282251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state: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97ADA-4E1F-440F-AAE0-872245FDEED1}"/>
              </a:ext>
            </a:extLst>
          </p:cNvPr>
          <p:cNvSpPr txBox="1"/>
          <p:nvPr/>
        </p:nvSpPr>
        <p:spPr>
          <a:xfrm>
            <a:off x="4712493" y="1719873"/>
            <a:ext cx="170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states: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1DFE1-96C5-40B6-94E2-8A0636CF87F8}"/>
              </a:ext>
            </a:extLst>
          </p:cNvPr>
          <p:cNvSpPr txBox="1"/>
          <p:nvPr/>
        </p:nvSpPr>
        <p:spPr>
          <a:xfrm>
            <a:off x="4712493" y="222317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Functions: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44B64-9C1A-4CAA-9084-8BC9573338E8}"/>
              </a:ext>
            </a:extLst>
          </p:cNvPr>
          <p:cNvCxnSpPr/>
          <p:nvPr/>
        </p:nvCxnSpPr>
        <p:spPr>
          <a:xfrm>
            <a:off x="6248400" y="2223177"/>
            <a:ext cx="0" cy="4177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396695-DBB8-4574-A130-B540D606C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97" t="-4111" r="-3159" b="6415"/>
          <a:stretch/>
        </p:blipFill>
        <p:spPr>
          <a:xfrm rot="16200000">
            <a:off x="3209785" y="-944124"/>
            <a:ext cx="5199711" cy="8746247"/>
          </a:xfrm>
        </p:spPr>
      </p:pic>
    </p:spTree>
    <p:extLst>
      <p:ext uri="{BB962C8B-B14F-4D97-AF65-F5344CB8AC3E}">
        <p14:creationId xmlns:p14="http://schemas.microsoft.com/office/powerpoint/2010/main" val="350354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6EBEE9A-6E4D-4DA1-BB78-E434A02EB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34660"/>
              </p:ext>
            </p:extLst>
          </p:nvPr>
        </p:nvGraphicFramePr>
        <p:xfrm>
          <a:off x="2032000" y="2315361"/>
          <a:ext cx="812799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9843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00527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5391025"/>
                    </a:ext>
                  </a:extLst>
                </a:gridCol>
              </a:tblGrid>
              <a:tr h="360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23A13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123A13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123A13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4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6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9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2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6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6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120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E65332-2C78-4FC9-8C5F-BC677CF70020}"/>
              </a:ext>
            </a:extLst>
          </p:cNvPr>
          <p:cNvSpPr txBox="1"/>
          <p:nvPr/>
        </p:nvSpPr>
        <p:spPr>
          <a:xfrm>
            <a:off x="4328720" y="825955"/>
            <a:ext cx="607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 Table:</a:t>
            </a:r>
          </a:p>
        </p:txBody>
      </p:sp>
    </p:spTree>
    <p:extLst>
      <p:ext uri="{BB962C8B-B14F-4D97-AF65-F5344CB8AC3E}">
        <p14:creationId xmlns:p14="http://schemas.microsoft.com/office/powerpoint/2010/main" val="29451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A31C-790D-4024-92DA-7D9D1096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73" y="3193925"/>
            <a:ext cx="2096852" cy="4701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Verdana Pro Cond" panose="020B0604020202020204" pitchFamily="34" charset="0"/>
              </a:rPr>
              <a:t>(00U1)(0U1)+</a:t>
            </a:r>
            <a:endParaRPr lang="en-US" b="1" dirty="0">
              <a:solidFill>
                <a:schemeClr val="bg2">
                  <a:lumMod val="10000"/>
                  <a:lumOff val="90000"/>
                </a:schemeClr>
              </a:solidFill>
              <a:latin typeface="Verdana Pro Cond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C345E-EDDD-499F-9522-A782EA3CEE41}"/>
              </a:ext>
            </a:extLst>
          </p:cNvPr>
          <p:cNvSpPr txBox="1"/>
          <p:nvPr/>
        </p:nvSpPr>
        <p:spPr>
          <a:xfrm>
            <a:off x="2771775" y="1299091"/>
            <a:ext cx="720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language accepted by our DFA is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05230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F8D9-3B1F-48D4-BED2-389BCA4A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407866"/>
            <a:ext cx="7995798" cy="967928"/>
          </a:xfrm>
        </p:spPr>
        <p:txBody>
          <a:bodyPr/>
          <a:lstStyle/>
          <a:p>
            <a:r>
              <a:rPr lang="en-US" dirty="0"/>
              <a:t>We will test the following strings to see whether or not they belong to the language that is accepted by our DFA: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3E45-766B-43DE-AF2D-D7F68E82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37142"/>
              </p:ext>
            </p:extLst>
          </p:nvPr>
        </p:nvGraphicFramePr>
        <p:xfrm>
          <a:off x="2032000" y="3057918"/>
          <a:ext cx="26836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91">
                  <a:extLst>
                    <a:ext uri="{9D8B030D-6E8A-4147-A177-3AD203B41FA5}">
                      <a16:colId xmlns:a16="http://schemas.microsoft.com/office/drawing/2014/main" val="1066144663"/>
                    </a:ext>
                  </a:extLst>
                </a:gridCol>
              </a:tblGrid>
              <a:tr h="322643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14750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en-US" dirty="0"/>
                        <a:t>101111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68811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r>
                        <a:rPr lang="en-US" dirty="0"/>
                        <a:t>000111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5674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8F63F5-AEF3-4086-B2D2-AAB061C9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43843"/>
              </p:ext>
            </p:extLst>
          </p:nvPr>
        </p:nvGraphicFramePr>
        <p:xfrm>
          <a:off x="6494943" y="3057918"/>
          <a:ext cx="26836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91">
                  <a:extLst>
                    <a:ext uri="{9D8B030D-6E8A-4147-A177-3AD203B41FA5}">
                      <a16:colId xmlns:a16="http://schemas.microsoft.com/office/drawing/2014/main" val="29200525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149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5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D8F131D-CDA2-4A2B-8B0B-2980154F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31" y="968571"/>
            <a:ext cx="6440138" cy="49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5D8211-CDD8-414B-AD00-F2ABEC73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42" y="928750"/>
            <a:ext cx="6507316" cy="5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0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678</TotalTime>
  <Words>280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MS Shell Dlg 2</vt:lpstr>
      <vt:lpstr>Verdana Pro Cond</vt:lpstr>
      <vt:lpstr>Wingdings</vt:lpstr>
      <vt:lpstr>Wingdings 3</vt:lpstr>
      <vt:lpstr>Madison</vt:lpstr>
      <vt:lpstr>CSCI 3236 DFA Project</vt:lpstr>
      <vt:lpstr>Overall Project Description</vt:lpstr>
      <vt:lpstr>DFA File</vt:lpstr>
      <vt:lpstr>PowerPoint Presentation</vt:lpstr>
      <vt:lpstr>PowerPoint Presentation</vt:lpstr>
      <vt:lpstr>  (00U1)(0U1)+</vt:lpstr>
      <vt:lpstr>We will test the following strings to see whether or not they belong to the language that is accepted by our DFA: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3236 DFA Project</dc:title>
  <dc:creator>Joseph Ayorinde Bello</dc:creator>
  <cp:lastModifiedBy>Michael</cp:lastModifiedBy>
  <cp:revision>15</cp:revision>
  <dcterms:created xsi:type="dcterms:W3CDTF">2021-04-18T19:45:21Z</dcterms:created>
  <dcterms:modified xsi:type="dcterms:W3CDTF">2021-04-20T00:36:33Z</dcterms:modified>
</cp:coreProperties>
</file>