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58" r:id="rId8"/>
    <p:sldId id="267" r:id="rId9"/>
    <p:sldId id="274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9" r:id="rId21"/>
    <p:sldId id="260" r:id="rId22"/>
    <p:sldId id="261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26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6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4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A4D7-60C1-435E-A570-2D042259BF44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30D2-3D61-4CCF-AD1E-CD912A2953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2276872"/>
            <a:ext cx="6400800" cy="350594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de-DE" dirty="0" smtClean="0"/>
              <a:t>Projektvorstellung</a:t>
            </a:r>
          </a:p>
          <a:p>
            <a:pPr marL="514350" indent="-514350" algn="l">
              <a:buAutoNum type="arabicPeriod"/>
            </a:pPr>
            <a:r>
              <a:rPr lang="de-DE" dirty="0" smtClean="0"/>
              <a:t>Teilzielvorstellung</a:t>
            </a:r>
            <a:endParaRPr lang="de-DE" dirty="0" smtClean="0"/>
          </a:p>
          <a:p>
            <a:pPr marL="514350" indent="-514350" algn="l">
              <a:buAutoNum type="arabicPeriod"/>
            </a:pPr>
            <a:r>
              <a:rPr lang="de-DE" dirty="0" smtClean="0"/>
              <a:t>Zeitplanvorstellung</a:t>
            </a:r>
            <a:endParaRPr lang="de-DE" dirty="0" smtClean="0"/>
          </a:p>
          <a:p>
            <a:pPr marL="514350" indent="-514350" algn="l">
              <a:buAutoNum type="arabicPeriod"/>
            </a:pPr>
            <a:r>
              <a:rPr lang="de-DE" dirty="0" smtClean="0"/>
              <a:t>Soll- und Ist-Analyse</a:t>
            </a:r>
          </a:p>
          <a:p>
            <a:pPr marL="514350" indent="-514350" algn="l">
              <a:buAutoNum type="arabicPeriod"/>
            </a:pPr>
            <a:r>
              <a:rPr lang="de-DE" dirty="0" smtClean="0"/>
              <a:t>Ausblick</a:t>
            </a:r>
          </a:p>
          <a:p>
            <a:pPr marL="514350" indent="-514350" algn="l">
              <a:buAutoNum type="arabicPeriod"/>
            </a:pPr>
            <a:r>
              <a:rPr lang="de-DE" dirty="0" smtClean="0"/>
              <a:t>Offene Fragerunde</a:t>
            </a:r>
            <a:endParaRPr lang="de-DE" dirty="0" smtClean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3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Komponentenskripte verstehen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D:\Dokumente\Project\photoshop\screenshot\2_komponenten_skripte_verstehen\servo_controller_additional_scrip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8442" r="5464" b="28954"/>
          <a:stretch/>
        </p:blipFill>
        <p:spPr bwMode="auto">
          <a:xfrm>
            <a:off x="1115616" y="1484784"/>
            <a:ext cx="7488832" cy="50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Komponentenskripte verstehen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D:\Dokumente\Project\photoshop\screenshot\2_komponenten_skripte_verstehen\servo_controller_additional_scrip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8442" r="5464" b="28954"/>
          <a:stretch/>
        </p:blipFill>
        <p:spPr bwMode="auto">
          <a:xfrm>
            <a:off x="1115616" y="1484784"/>
            <a:ext cx="7488832" cy="50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4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Signale verstehen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4"/>
          <a:stretch/>
        </p:blipFill>
        <p:spPr bwMode="auto">
          <a:xfrm>
            <a:off x="179512" y="1772816"/>
            <a:ext cx="881952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7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Signale verstehen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74"/>
          <a:stretch/>
        </p:blipFill>
        <p:spPr bwMode="auto">
          <a:xfrm>
            <a:off x="971600" y="1348760"/>
            <a:ext cx="7128792" cy="47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2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Volumensensor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083153"/>
            <a:ext cx="7128792" cy="33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2051722" y="4437112"/>
            <a:ext cx="2160240" cy="72008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0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Volumensensor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628800"/>
            <a:ext cx="6480719" cy="46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9584410">
            <a:off x="2646597" y="3894483"/>
            <a:ext cx="2160240" cy="72008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40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Volumensensor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0" y="1628800"/>
            <a:ext cx="8508552" cy="45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3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Volumensensor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8"/>
          <a:stretch/>
        </p:blipFill>
        <p:spPr bwMode="auto">
          <a:xfrm>
            <a:off x="211135" y="1484784"/>
            <a:ext cx="8753353" cy="4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Volumensensor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60" y="1484784"/>
            <a:ext cx="8126102" cy="4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Fabrikansicht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624"/>
          <a:stretch/>
        </p:blipFill>
        <p:spPr bwMode="auto">
          <a:xfrm>
            <a:off x="152400" y="1340768"/>
            <a:ext cx="8641080" cy="55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de-DE" dirty="0" smtClean="0"/>
              <a:t>1. Projektvorstellung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912968" cy="4154016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Datenbank- und Webanbindung einer </a:t>
            </a:r>
          </a:p>
          <a:p>
            <a:r>
              <a:rPr lang="de-DE" dirty="0"/>
              <a:t>v</a:t>
            </a:r>
            <a:r>
              <a:rPr lang="de-DE" dirty="0" smtClean="0"/>
              <a:t>irtuellen Fabrik mittels OPCUA</a:t>
            </a:r>
            <a:endParaRPr lang="de-DE" dirty="0" smtClean="0"/>
          </a:p>
          <a:p>
            <a:endParaRPr lang="de-DE" dirty="0" smtClean="0"/>
          </a:p>
          <a:p>
            <a:pPr algn="l"/>
            <a:r>
              <a:rPr lang="de-DE" dirty="0" smtClean="0"/>
              <a:t>Komponenten: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Visual Components (Bild anzeigen?)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OPC UA (Variablenkapselung, Serverbereistellung</a:t>
            </a:r>
            <a:r>
              <a:rPr lang="de-DE" dirty="0" smtClean="0"/>
              <a:t>)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Datenbank</a:t>
            </a:r>
            <a:endParaRPr lang="de-DE" dirty="0" smtClean="0"/>
          </a:p>
          <a:p>
            <a:pPr marL="457200" indent="-457200" algn="l">
              <a:buFontTx/>
              <a:buChar char="-"/>
            </a:pPr>
            <a:r>
              <a:rPr lang="de-DE" dirty="0" smtClean="0"/>
              <a:t>Node-RED (Bild?)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76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de-DE" dirty="0" smtClean="0"/>
              <a:t>3. Vorstellung der Zeitplanung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912968" cy="350594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de-DE" dirty="0" smtClean="0"/>
              <a:t>- Tabellen-  oder Balkenbild?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94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5726"/>
              </p:ext>
            </p:extLst>
          </p:nvPr>
        </p:nvGraphicFramePr>
        <p:xfrm>
          <a:off x="827581" y="-148094"/>
          <a:ext cx="7272811" cy="6689154"/>
        </p:xfrm>
        <a:graphic>
          <a:graphicData uri="http://schemas.openxmlformats.org/drawingml/2006/table">
            <a:tbl>
              <a:tblPr/>
              <a:tblGrid>
                <a:gridCol w="2686027"/>
                <a:gridCol w="250067"/>
                <a:gridCol w="500134"/>
                <a:gridCol w="92164"/>
                <a:gridCol w="720080"/>
                <a:gridCol w="216027"/>
                <a:gridCol w="2808312"/>
              </a:tblGrid>
              <a:tr h="26567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400" b="1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9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50" dirty="0">
                          <a:effectLst/>
                        </a:rPr>
                        <a:t> </a:t>
                      </a:r>
                      <a:r>
                        <a:rPr lang="de-DE" sz="1600" b="1" kern="50" dirty="0" smtClean="0">
                          <a:effectLst/>
                        </a:rPr>
                        <a:t>Soll-</a:t>
                      </a:r>
                      <a:r>
                        <a:rPr lang="de-DE" sz="1600" b="1" kern="50" baseline="0" dirty="0" smtClean="0">
                          <a:effectLst/>
                        </a:rPr>
                        <a:t> Ist - Analyse</a:t>
                      </a:r>
                      <a:endParaRPr lang="de-DE" sz="1600" b="1" kern="50" dirty="0" smtClean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 dirty="0">
                          <a:effectLst/>
                        </a:rPr>
                        <a:t> </a:t>
                      </a:r>
                      <a:endParaRPr lang="de-DE" sz="12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SOLL-Zustand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kern="50" dirty="0">
                          <a:effectLst/>
                        </a:rPr>
                        <a:t>IST-Zustand</a:t>
                      </a:r>
                      <a:endParaRPr lang="de-DE" sz="12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Arbeitsschritt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Von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Bis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Dokumentation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13.09.19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02.03.20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In Arbeit, wird bis zum Projektende weiter gepflegt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Beschaffung von Software und Lizenzen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13.09.19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10.10.19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Abgeschlossen am 03.10.19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Konfiguration der virtuellen Maschine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23.09.19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03.10.19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 dirty="0">
                          <a:effectLst/>
                        </a:rPr>
                        <a:t>Abgeschlossen am 29.09.19</a:t>
                      </a:r>
                      <a:endParaRPr lang="de-DE" sz="12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Installation der Software „Visual Components“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10.10.19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11.10.19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Abgeschlossen am 03.10.19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Installation der Software „UA Exper“ (virtuelle Maschine)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03.10.19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03.10.19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Abgeschlossen am 29.09.19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34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Installation/ Konfiguration des Fließbandsensors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12.10.19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24.10.19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Abgeschlossen am 20.10.19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 grid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Analyse der Teilziele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7026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 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Teilziel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SOLL-Zustand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IST-ZUSTAND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5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Beschaffung von Software und Lizenzen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Erreicht zur 1.MSS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Erreicht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5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Konfiguration der virtuellen Maschine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Erreicht zur 1.MSS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Erreicht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5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 dirty="0">
                          <a:effectLst/>
                        </a:rPr>
                        <a:t>Installation/ Konfiguration des Fließbandsensors</a:t>
                      </a:r>
                      <a:endParaRPr lang="de-DE" sz="12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>
                          <a:effectLst/>
                        </a:rPr>
                        <a:t>Erreicht zur 1.MSS</a:t>
                      </a:r>
                      <a:endParaRPr lang="de-DE" sz="1200" kern="5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50" dirty="0">
                          <a:effectLst/>
                        </a:rPr>
                        <a:t>Erreicht</a:t>
                      </a:r>
                      <a:endParaRPr lang="de-DE" sz="1200" kern="50" dirty="0">
                        <a:effectLst/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3541" marR="63541" marT="63541" marB="635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1560" y="-315416"/>
            <a:ext cx="799288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4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de-DE" dirty="0" smtClean="0"/>
              <a:t>Nächsten Schritte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912968" cy="350594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de-DE" dirty="0" smtClean="0"/>
              <a:t>Installtaion </a:t>
            </a:r>
            <a:r>
              <a:rPr lang="de-DE" dirty="0" smtClean="0"/>
              <a:t>+ </a:t>
            </a:r>
            <a:r>
              <a:rPr lang="de-DE" dirty="0" smtClean="0"/>
              <a:t>Konfiguration des </a:t>
            </a:r>
          </a:p>
          <a:p>
            <a:pPr algn="l"/>
            <a:r>
              <a:rPr lang="de-DE" dirty="0" smtClean="0"/>
              <a:t>     OPC UA-Servers</a:t>
            </a:r>
            <a:endParaRPr lang="de-DE" dirty="0" smtClean="0"/>
          </a:p>
          <a:p>
            <a:pPr marL="457200" indent="-457200" algn="l">
              <a:buFontTx/>
              <a:buChar char="-"/>
            </a:pPr>
            <a:r>
              <a:rPr lang="de-DE" dirty="0" smtClean="0"/>
              <a:t>Installation + Konfiguration der </a:t>
            </a:r>
          </a:p>
          <a:p>
            <a:pPr algn="l"/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OPC UA – Clients, Aktoren und Sensoren</a:t>
            </a:r>
            <a:endParaRPr lang="de-DE" dirty="0" smtClean="0"/>
          </a:p>
          <a:p>
            <a:pPr marL="457200" indent="-457200" algn="l">
              <a:buFontTx/>
              <a:buChar char="-"/>
            </a:pPr>
            <a:r>
              <a:rPr lang="de-DE" dirty="0" smtClean="0"/>
              <a:t>Datenbankerstellung und Anbindung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079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:\Dokumente\Project\photoshop\190821_VisualComponents_Dual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4" y="1700808"/>
            <a:ext cx="7903556" cy="46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kumente\Project\photoshop\csm_OPC_UA_Logo_e6b3ae6f6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03" y="260648"/>
            <a:ext cx="3475038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428" y="908720"/>
            <a:ext cx="7772400" cy="1470025"/>
          </a:xfrm>
        </p:spPr>
        <p:txBody>
          <a:bodyPr/>
          <a:lstStyle/>
          <a:p>
            <a:r>
              <a:rPr lang="de-DE" dirty="0" smtClean="0"/>
              <a:t>1. Projektvorstellung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912968" cy="3505944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Datenerfassung und –abstraktion von Industrieanlagen mittels OPC UA</a:t>
            </a:r>
          </a:p>
          <a:p>
            <a:pPr algn="l"/>
            <a:r>
              <a:rPr lang="de-DE" dirty="0" smtClean="0"/>
              <a:t>Komponenten: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Visual Components (Bild anzeigen?)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OPC UA (Variablenkapselung, Serverbereistellung</a:t>
            </a:r>
            <a:r>
              <a:rPr lang="de-DE" dirty="0" smtClean="0"/>
              <a:t>)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Datenbank</a:t>
            </a:r>
            <a:endParaRPr lang="de-DE" dirty="0" smtClean="0"/>
          </a:p>
          <a:p>
            <a:pPr marL="457200" indent="-457200" algn="l">
              <a:buFontTx/>
              <a:buChar char="-"/>
            </a:pPr>
            <a:r>
              <a:rPr lang="de-DE" dirty="0" smtClean="0"/>
              <a:t>Node-RED (Bild?)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:\Dokumente\Project\photoshop\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6408"/>
            <a:ext cx="8272312" cy="46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kumente\Project\photosh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27" y="404664"/>
            <a:ext cx="1913929" cy="19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16632"/>
            <a:ext cx="5831917" cy="66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kumente\Project\photosh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27" y="404664"/>
            <a:ext cx="1913929" cy="19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2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Teilzielvorstellung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912968" cy="350594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de-DE" dirty="0" smtClean="0"/>
              <a:t>Beschaffung der Software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Konfiguration der virtuellen Maschine (wie wurde sie erstellt)</a:t>
            </a:r>
          </a:p>
          <a:p>
            <a:pPr marL="457200" indent="-457200" algn="l">
              <a:buFontTx/>
              <a:buChar char="-"/>
            </a:pPr>
            <a:r>
              <a:rPr lang="de-DE" dirty="0" smtClean="0"/>
              <a:t>Installation und Konfiguration des </a:t>
            </a:r>
            <a:r>
              <a:rPr lang="de-DE" dirty="0" smtClean="0"/>
              <a:t>Zählsensors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6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 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D:\Dokumente\Project\photoshop\screenshot\1_message_helper\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00561" cy="34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 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 descr="D:\Dokumente\Project\photoshop\screenshot\1_message_helper\messageHelp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6" r="2680" b="15998"/>
          <a:stretch/>
        </p:blipFill>
        <p:spPr bwMode="auto">
          <a:xfrm>
            <a:off x="323528" y="1340768"/>
            <a:ext cx="7560840" cy="517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kumente\Project\photoshop\screenshot\1_message_helper\messagerHelper_V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/>
          <a:stretch/>
        </p:blipFill>
        <p:spPr bwMode="auto">
          <a:xfrm>
            <a:off x="6515100" y="5013176"/>
            <a:ext cx="249210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74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Agenda</vt:lpstr>
      <vt:lpstr>1. Projektvorstellung</vt:lpstr>
      <vt:lpstr>PowerPoint Presentation</vt:lpstr>
      <vt:lpstr>1. Projektvorstellung</vt:lpstr>
      <vt:lpstr>PowerPoint Presentation</vt:lpstr>
      <vt:lpstr>PowerPoint Presentation</vt:lpstr>
      <vt:lpstr>2. Teilzielvorstellung</vt:lpstr>
      <vt:lpstr>Add on</vt:lpstr>
      <vt:lpstr>Add on</vt:lpstr>
      <vt:lpstr>Komponentenskripte verstehen</vt:lpstr>
      <vt:lpstr>Komponentenskripte verstehen</vt:lpstr>
      <vt:lpstr>Signale verstehen</vt:lpstr>
      <vt:lpstr>Signale verstehen</vt:lpstr>
      <vt:lpstr>Der Volumensensor</vt:lpstr>
      <vt:lpstr>Der Volumensensor</vt:lpstr>
      <vt:lpstr>Der Volumensensor</vt:lpstr>
      <vt:lpstr>Der Volumensensor</vt:lpstr>
      <vt:lpstr>Der Volumensensor</vt:lpstr>
      <vt:lpstr>Fabrikansicht</vt:lpstr>
      <vt:lpstr>3. Vorstellung der Zeitplanung</vt:lpstr>
      <vt:lpstr>PowerPoint Presentation</vt:lpstr>
      <vt:lpstr>Nächsten Schritte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hruby</dc:creator>
  <cp:lastModifiedBy>hruby</cp:lastModifiedBy>
  <cp:revision>20</cp:revision>
  <dcterms:created xsi:type="dcterms:W3CDTF">2019-10-16T18:59:47Z</dcterms:created>
  <dcterms:modified xsi:type="dcterms:W3CDTF">2019-10-18T19:43:46Z</dcterms:modified>
</cp:coreProperties>
</file>