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0" r:id="rId2"/>
  </p:sldIdLst>
  <p:sldSz cx="11887200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90" d="100"/>
          <a:sy n="90" d="100"/>
        </p:scale>
        <p:origin x="-176" y="296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74"/>
        <p:guide pos="7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3/28/19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3/28/19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1" y="7210333"/>
            <a:ext cx="2003707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" y="4"/>
            <a:ext cx="11899086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1887200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2" y="2670629"/>
            <a:ext cx="9901871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2027" y="4673609"/>
            <a:ext cx="9503569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967817" y="7235573"/>
            <a:ext cx="243328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"/>
            <a:ext cx="11897205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2" y="2841387"/>
            <a:ext cx="874836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70846" y="9811657"/>
            <a:ext cx="144816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2" y="1841501"/>
            <a:ext cx="9901871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3" y="1841503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544797" y="1841987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2" y="1841503"/>
            <a:ext cx="9901871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41"/>
            <a:ext cx="11903049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93067" y="8026400"/>
            <a:ext cx="118872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569065" y="2370466"/>
            <a:ext cx="7815103" cy="3484545"/>
            <a:chOff x="1569065" y="2370466"/>
            <a:chExt cx="7815103" cy="3484545"/>
          </a:xfrm>
        </p:grpSpPr>
        <p:grpSp>
          <p:nvGrpSpPr>
            <p:cNvPr id="42" name="Group 41"/>
            <p:cNvGrpSpPr/>
            <p:nvPr/>
          </p:nvGrpSpPr>
          <p:grpSpPr>
            <a:xfrm>
              <a:off x="1569065" y="2511932"/>
              <a:ext cx="7815103" cy="3343079"/>
              <a:chOff x="2669764" y="2540152"/>
              <a:chExt cx="6016689" cy="2573768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669764" y="2540152"/>
                <a:ext cx="2333178" cy="5971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1. Healthy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0483" y="4515539"/>
                <a:ext cx="2332080" cy="59838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</a:rPr>
                  <a:t>3</a:t>
                </a:r>
                <a:r>
                  <a:rPr lang="en-US" sz="2000" b="1" dirty="0" smtClean="0">
                    <a:solidFill>
                      <a:srgbClr val="000000"/>
                    </a:solidFill>
                  </a:rPr>
                  <a:t>. Dead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54373" y="2571029"/>
                <a:ext cx="2332080" cy="59838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2. Sick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017211" y="2698120"/>
                <a:ext cx="1354706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992235" y="3045376"/>
                <a:ext cx="138293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5" idx="2"/>
              </p:cNvCxnSpPr>
              <p:nvPr/>
            </p:nvCxnSpPr>
            <p:spPr>
              <a:xfrm flipH="1">
                <a:off x="6082070" y="3169410"/>
                <a:ext cx="1438343" cy="131754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" idx="2"/>
              </p:cNvCxnSpPr>
              <p:nvPr/>
            </p:nvCxnSpPr>
            <p:spPr>
              <a:xfrm>
                <a:off x="3836353" y="3137328"/>
                <a:ext cx="1808257" cy="1349621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193043" y="2370466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12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61993" y="2819173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 smtClean="0"/>
                <a:t>21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3693" y="3902827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 smtClean="0"/>
                <a:t>1</a:t>
              </a:r>
              <a:r>
                <a:rPr lang="en-US" sz="2000" baseline="-25000" dirty="0"/>
                <a:t>3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40488" y="3900018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/>
                <a:t>2</a:t>
              </a:r>
              <a:r>
                <a:rPr lang="en-US" sz="2000" baseline="-25000" dirty="0" smtClean="0"/>
                <a:t>3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15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15155</TotalTime>
  <Words>25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PFV_PPT_template_16x9_V2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494</cp:revision>
  <cp:lastPrinted>2019-03-29T05:01:43Z</cp:lastPrinted>
  <dcterms:created xsi:type="dcterms:W3CDTF">2014-12-05T18:34:48Z</dcterms:created>
  <dcterms:modified xsi:type="dcterms:W3CDTF">2019-03-29T15:41:22Z</dcterms:modified>
</cp:coreProperties>
</file>