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3" r:id="rId4"/>
    <p:sldId id="265" r:id="rId5"/>
    <p:sldId id="266" r:id="rId6"/>
    <p:sldId id="267" r:id="rId7"/>
    <p:sldId id="268" r:id="rId8"/>
    <p:sldId id="264" r:id="rId9"/>
    <p:sldId id="260" r:id="rId10"/>
    <p:sldId id="259" r:id="rId11"/>
    <p:sldId id="261" r:id="rId12"/>
    <p:sldId id="262" r:id="rId1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7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50" autoAdjust="0"/>
    <p:restoredTop sz="96513" autoAdjust="0"/>
  </p:normalViewPr>
  <p:slideViewPr>
    <p:cSldViewPr snapToGrid="0">
      <p:cViewPr>
        <p:scale>
          <a:sx n="125" d="100"/>
          <a:sy n="125" d="100"/>
        </p:scale>
        <p:origin x="480" y="9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6AFA9A-7D3E-42CC-927E-F23DCCD6D484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2023年1月29日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1311F18-D970-4D7B-B098-1E7546817641}" type="datetime2">
              <a:rPr lang="zh-TW" altLang="en-US" smtClean="0"/>
              <a:pPr/>
              <a:t>2023年1月29日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2674CE4-FBD8-4481-AEFB-CA53E599A74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TW" altLang="en-US" dirty="0"/>
              <a:t>簡報可讓觀眾獲得的好處：如果成人學習者了解課程主題的學習方式和重要性，可提升他們的學習動機。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TW" altLang="en-US" dirty="0"/>
              <a:t>簡報者對於此主題的專業程度：概述您在這個領域獲得的認證，或說明為何參與者必須聽信於您。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TW" altLang="en-US" dirty="0"/>
              <a:t>簡報可讓觀眾獲得的好處：如果成人學習者了解課程主題的學習方式和重要性，可提升他們的學習動機。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TW" altLang="en-US" dirty="0"/>
              <a:t>簡報者對於此主題的專業程度：概述您在這個領域獲得的認證，或說明為何參與者必須聽信於您。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0856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TW" altLang="en-US" dirty="0"/>
              <a:t>簡報可讓觀眾獲得的好處：如果成人學習者了解課程主題的學習方式和重要性，可提升他們的學習動機。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TW" altLang="en-US" dirty="0"/>
              <a:t>簡報者對於此主題的專業程度：概述您在這個領域獲得的認證，或說明為何參與者必須聽信於您。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zh-TW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395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17" name="頁尾預留位置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8" name="日期預留位置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D680CC22-4E9F-4C64-95EA-15180CEA148A}" type="datetime2">
              <a:rPr lang="zh-TW" altLang="en-US" smtClean="0"/>
              <a:t>2023年1月29日</a:t>
            </a:fld>
            <a:endParaRPr lang="zh-TW" altLang="en-US" dirty="0"/>
          </a:p>
        </p:txBody>
      </p:sp>
      <p:sp>
        <p:nvSpPr>
          <p:cNvPr id="29" name="投影片編號預留位置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FB655-E279-4DE7-AFF4-4A3FE36E3A57}" type="datetime2">
              <a:rPr lang="zh-TW" altLang="en-US" smtClean="0"/>
              <a:t>2023年1月29日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zh-TW" altLang="en-US" dirty="0"/>
              <a:t>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zh-TW" altLang="en-US" dirty="0"/>
              <a:t>按一下以編輯母片文字樣式</a:t>
            </a:r>
          </a:p>
          <a:p>
            <a:pPr lvl="1" rtl="0" eaLnBrk="1" latinLnBrk="0" hangingPunct="1"/>
            <a:r>
              <a:rPr lang="zh-TW" altLang="en-US" dirty="0"/>
              <a:t>第二層</a:t>
            </a:r>
          </a:p>
          <a:p>
            <a:pPr lvl="2" rtl="0" eaLnBrk="1" latinLnBrk="0" hangingPunct="1"/>
            <a:r>
              <a:rPr lang="zh-TW" altLang="en-US" dirty="0"/>
              <a:t>第三層</a:t>
            </a:r>
          </a:p>
          <a:p>
            <a:pPr lvl="3" rtl="0" eaLnBrk="1" latinLnBrk="0" hangingPunct="1"/>
            <a:r>
              <a:rPr lang="zh-TW" altLang="en-US" dirty="0"/>
              <a:t>第四層</a:t>
            </a:r>
          </a:p>
          <a:p>
            <a:pPr lvl="4" rtl="0" eaLnBrk="1" latinLnBrk="0" hangingPunct="1"/>
            <a:r>
              <a:rPr lang="zh-TW" altLang="en-US" dirty="0"/>
              <a:t>第五層</a:t>
            </a:r>
            <a:r>
              <a:rPr lang="en-US" altLang="zh-TW" dirty="0"/>
              <a:t>a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7E4AE4-EFA9-4FD9-A229-004A31E547D5}" type="datetime2">
              <a:rPr lang="zh-TW" altLang="en-US" smtClean="0"/>
              <a:t>2023年1月29日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44B7CC-4AA8-43B8-AE83-02691DCDABC3}" type="datetime2">
              <a:rPr lang="zh-TW" altLang="en-US" smtClean="0"/>
              <a:t>2023年1月29日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572BCF-2FF2-4C6E-B5A8-E6DE1AF4B961}" type="datetime2">
              <a:rPr lang="zh-TW" altLang="en-US" smtClean="0"/>
              <a:t>2023年1月29日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4FBF5-CDC6-4057-A311-5C521C8F5DB8}" type="datetime2">
              <a:rPr lang="zh-TW" altLang="en-US" smtClean="0"/>
              <a:t>2023年1月29日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28" name="頁尾預留位置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6" name="日期預留位置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3E8C17-4C3B-4AED-BB36-C741E1DC4CDE}" type="datetime2">
              <a:rPr lang="zh-TW" altLang="en-US" smtClean="0"/>
              <a:t>2023年1月29日</a:t>
            </a:fld>
            <a:endParaRPr lang="zh-TW" altLang="en-US" dirty="0"/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A274F4D4-41C4-43DF-B10D-F70E9B50FCC2}" type="datetime2">
              <a:rPr lang="zh-TW" altLang="en-US" smtClean="0"/>
              <a:t>2023年1月29日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0D8C69-8E88-4B86-8CF3-2D8ABB71F89F}" type="datetime2">
              <a:rPr lang="zh-TW" altLang="en-US" smtClean="0"/>
              <a:t>2023年1月29日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zh-TW" altLang="en-US" dirty="0"/>
              <a:t>編輯母片標題樣式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5A7139-9615-44C0-8E48-7B3A81ED52C4}" type="datetime2">
              <a:rPr lang="zh-TW" altLang="en-US" smtClean="0"/>
              <a:t>2023年1月29日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eaVert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zh-TW" altLang="en-US"/>
              <a:t>按一下圖示以新增圖片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70A3B-5055-4ACA-8D9E-69847E896869}" type="datetime2">
              <a:rPr lang="zh-TW" altLang="en-US" smtClean="0"/>
              <a:t>2023年1月29日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標題預留位置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13" name="文字預留位置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14" name="日期預留位置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2233221-9E5A-44E3-8D2A-51D4D9EBD76D}" type="datetime2">
              <a:rPr lang="zh-TW" altLang="en-US" smtClean="0"/>
              <a:pPr/>
              <a:t>2023年1月29日</a:t>
            </a:fld>
            <a:endParaRPr lang="zh-TW" altLang="en-US" dirty="0"/>
          </a:p>
        </p:txBody>
      </p:sp>
      <p:sp>
        <p:nvSpPr>
          <p:cNvPr id="23" name="投影片編號預留位置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URS</a:t>
            </a:r>
            <a:r>
              <a:rPr lang="zh-TW" altLang="en-US" dirty="0"/>
              <a:t> </a:t>
            </a:r>
            <a:r>
              <a:rPr lang="en-US" altLang="zh-TW" dirty="0" err="1"/>
              <a:t>SipParser</a:t>
            </a:r>
            <a:r>
              <a:rPr lang="en-US" altLang="zh-TW" dirty="0"/>
              <a:t> </a:t>
            </a:r>
            <a:r>
              <a:rPr lang="zh-TW" altLang="en-US" dirty="0"/>
              <a:t>錄音架構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Michael</a:t>
            </a:r>
          </a:p>
          <a:p>
            <a:pPr rtl="0"/>
            <a:r>
              <a:rPr lang="en-US" altLang="zh-TW" dirty="0"/>
              <a:t>2022/10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7FF4580F-0A78-68D9-4C8D-4FFE1F4ABA7C}"/>
              </a:ext>
            </a:extLst>
          </p:cNvPr>
          <p:cNvSpPr/>
          <p:nvPr/>
        </p:nvSpPr>
        <p:spPr>
          <a:xfrm>
            <a:off x="7947568" y="4861291"/>
            <a:ext cx="1244821" cy="110769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2A113C82-CB2C-5CBB-6B08-AD6A09E36DA1}"/>
              </a:ext>
            </a:extLst>
          </p:cNvPr>
          <p:cNvSpPr/>
          <p:nvPr/>
        </p:nvSpPr>
        <p:spPr>
          <a:xfrm>
            <a:off x="7958173" y="2666036"/>
            <a:ext cx="1244821" cy="6614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: 圓角 146">
            <a:extLst>
              <a:ext uri="{FF2B5EF4-FFF2-40B4-BE49-F238E27FC236}">
                <a16:creationId xmlns:a16="http://schemas.microsoft.com/office/drawing/2014/main" id="{0098E570-D11E-F729-B4F2-21FA7B714690}"/>
              </a:ext>
            </a:extLst>
          </p:cNvPr>
          <p:cNvSpPr/>
          <p:nvPr/>
        </p:nvSpPr>
        <p:spPr>
          <a:xfrm>
            <a:off x="3509101" y="5148088"/>
            <a:ext cx="1205877" cy="561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: 圓角 145">
            <a:extLst>
              <a:ext uri="{FF2B5EF4-FFF2-40B4-BE49-F238E27FC236}">
                <a16:creationId xmlns:a16="http://schemas.microsoft.com/office/drawing/2014/main" id="{616ED80F-5325-3164-C05F-553038AB4E00}"/>
              </a:ext>
            </a:extLst>
          </p:cNvPr>
          <p:cNvSpPr/>
          <p:nvPr/>
        </p:nvSpPr>
        <p:spPr>
          <a:xfrm>
            <a:off x="3504205" y="5784511"/>
            <a:ext cx="1205877" cy="5373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8AED4BC6-E56B-6B93-EE5D-FF95FADD68F5}"/>
              </a:ext>
            </a:extLst>
          </p:cNvPr>
          <p:cNvSpPr/>
          <p:nvPr/>
        </p:nvSpPr>
        <p:spPr>
          <a:xfrm>
            <a:off x="1696691" y="4537775"/>
            <a:ext cx="4420590" cy="49022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/>
              <a:t>保留音樂 </a:t>
            </a:r>
            <a:r>
              <a:rPr lang="en-US" altLang="zh-TW" sz="1000" dirty="0"/>
              <a:t>(</a:t>
            </a:r>
            <a:r>
              <a:rPr lang="zh-TW" altLang="en-US" sz="1000" dirty="0"/>
              <a:t>單向 </a:t>
            </a:r>
            <a:r>
              <a:rPr lang="en-US" altLang="zh-TW" sz="1000" dirty="0"/>
              <a:t>RTP)</a:t>
            </a:r>
          </a:p>
          <a:p>
            <a:pPr algn="ctr"/>
            <a:endParaRPr lang="zh-TW" altLang="en-US" sz="1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DA574-F2E3-7D72-0818-0FD24A45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152" y="460136"/>
            <a:ext cx="4058741" cy="238559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SIP Hold Flow</a:t>
            </a:r>
            <a:endParaRPr lang="zh-TW" altLang="en-US" sz="2000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2D3AC7BD-9C9D-52C2-F15A-37402304E22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691392" y="1172511"/>
            <a:ext cx="4673" cy="54937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9F8A6C7-F4E3-A714-3C6F-2C137893529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096000" y="1172510"/>
            <a:ext cx="41631" cy="54937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B755DE9-4C82-F35F-BCFA-453D3E9A0DE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508806" y="1190331"/>
            <a:ext cx="0" cy="547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028047B-EF53-805A-7D7F-2CC43DB52C84}"/>
              </a:ext>
            </a:extLst>
          </p:cNvPr>
          <p:cNvSpPr/>
          <p:nvPr/>
        </p:nvSpPr>
        <p:spPr>
          <a:xfrm>
            <a:off x="1363192" y="973989"/>
            <a:ext cx="665746" cy="19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5005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BA3CE8-5692-44B0-E46E-4B01CF09C023}"/>
              </a:ext>
            </a:extLst>
          </p:cNvPr>
          <p:cNvSpPr/>
          <p:nvPr/>
        </p:nvSpPr>
        <p:spPr>
          <a:xfrm>
            <a:off x="5664869" y="973988"/>
            <a:ext cx="862261" cy="19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CAB310-0D76-799A-1F92-BAE570756701}"/>
              </a:ext>
            </a:extLst>
          </p:cNvPr>
          <p:cNvSpPr/>
          <p:nvPr/>
        </p:nvSpPr>
        <p:spPr>
          <a:xfrm>
            <a:off x="10175933" y="991809"/>
            <a:ext cx="665746" cy="19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5011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36D252C-EFFA-8D5B-4790-87809CCCC38C}"/>
              </a:ext>
            </a:extLst>
          </p:cNvPr>
          <p:cNvSpPr txBox="1"/>
          <p:nvPr/>
        </p:nvSpPr>
        <p:spPr>
          <a:xfrm>
            <a:off x="10120433" y="795927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10.102.7.50</a:t>
            </a:r>
            <a:endParaRPr lang="zh-TW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3327BE6-4D6D-71AC-09E0-4ECF428125EF}"/>
              </a:ext>
            </a:extLst>
          </p:cNvPr>
          <p:cNvSpPr txBox="1"/>
          <p:nvPr/>
        </p:nvSpPr>
        <p:spPr>
          <a:xfrm>
            <a:off x="5692683" y="773989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10.102.7.17</a:t>
            </a:r>
            <a:endParaRPr lang="zh-TW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037CC9A-2F18-55E3-7CEA-255C6E3BFB49}"/>
              </a:ext>
            </a:extLst>
          </p:cNvPr>
          <p:cNvSpPr txBox="1"/>
          <p:nvPr/>
        </p:nvSpPr>
        <p:spPr>
          <a:xfrm>
            <a:off x="1292749" y="765079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10.102.7.85</a:t>
            </a:r>
            <a:endParaRPr lang="zh-TW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99AFA6B-E8FC-0343-B5A9-ACB39A951281}"/>
              </a:ext>
            </a:extLst>
          </p:cNvPr>
          <p:cNvCxnSpPr>
            <a:cxnSpLocks/>
          </p:cNvCxnSpPr>
          <p:nvPr/>
        </p:nvCxnSpPr>
        <p:spPr>
          <a:xfrm>
            <a:off x="1696065" y="1255393"/>
            <a:ext cx="439993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4899813-EBC4-8E14-8D10-50EFDBDABAF8}"/>
              </a:ext>
            </a:extLst>
          </p:cNvPr>
          <p:cNvSpPr txBox="1"/>
          <p:nvPr/>
        </p:nvSpPr>
        <p:spPr>
          <a:xfrm>
            <a:off x="3660633" y="1051166"/>
            <a:ext cx="1500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Invite</a:t>
            </a:r>
            <a:r>
              <a:rPr lang="zh-TW" altLang="en-US" sz="900" b="1" dirty="0">
                <a:solidFill>
                  <a:srgbClr val="00B0F0"/>
                </a:solidFill>
              </a:rPr>
              <a:t> </a:t>
            </a:r>
            <a:r>
              <a:rPr lang="en-US" altLang="zh-TW" sz="900" b="1" dirty="0">
                <a:solidFill>
                  <a:srgbClr val="00B0F0"/>
                </a:solidFill>
              </a:rPr>
              <a:t>(</a:t>
            </a:r>
            <a:r>
              <a:rPr lang="en-US" altLang="zh-TW" sz="900" b="1" dirty="0">
                <a:solidFill>
                  <a:srgbClr val="FF0000"/>
                </a:solidFill>
              </a:rPr>
              <a:t>22110@10.102.7.85</a:t>
            </a:r>
            <a:r>
              <a:rPr lang="en-US" altLang="zh-TW" sz="900" b="1" dirty="0">
                <a:solidFill>
                  <a:srgbClr val="00B0F0"/>
                </a:solidFill>
              </a:rPr>
              <a:t>)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2CF9B49-C659-0790-370E-A38369B7BFA5}"/>
              </a:ext>
            </a:extLst>
          </p:cNvPr>
          <p:cNvCxnSpPr>
            <a:cxnSpLocks/>
          </p:cNvCxnSpPr>
          <p:nvPr/>
        </p:nvCxnSpPr>
        <p:spPr>
          <a:xfrm>
            <a:off x="1696065" y="1441512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58AB33E-5192-EFEE-58FB-B72F1A5F66A7}"/>
              </a:ext>
            </a:extLst>
          </p:cNvPr>
          <p:cNvSpPr txBox="1"/>
          <p:nvPr/>
        </p:nvSpPr>
        <p:spPr>
          <a:xfrm>
            <a:off x="3660633" y="1260163"/>
            <a:ext cx="476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1A0B32C-3B67-2E54-55C1-6760C5A9491E}"/>
              </a:ext>
            </a:extLst>
          </p:cNvPr>
          <p:cNvCxnSpPr>
            <a:cxnSpLocks/>
          </p:cNvCxnSpPr>
          <p:nvPr/>
        </p:nvCxnSpPr>
        <p:spPr>
          <a:xfrm>
            <a:off x="6095374" y="1528237"/>
            <a:ext cx="4399934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0E18685-2AA3-16BC-2B65-A4DCA80E4AA4}"/>
              </a:ext>
            </a:extLst>
          </p:cNvPr>
          <p:cNvSpPr txBox="1"/>
          <p:nvPr/>
        </p:nvSpPr>
        <p:spPr>
          <a:xfrm>
            <a:off x="8073661" y="1330480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Invite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57B1A34-5F4C-8459-5DEF-A08F7B46A3C0}"/>
              </a:ext>
            </a:extLst>
          </p:cNvPr>
          <p:cNvCxnSpPr>
            <a:cxnSpLocks/>
          </p:cNvCxnSpPr>
          <p:nvPr/>
        </p:nvCxnSpPr>
        <p:spPr>
          <a:xfrm>
            <a:off x="6095374" y="1673308"/>
            <a:ext cx="439993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9CEC096-F455-B783-2B59-37D62B6ADABC}"/>
              </a:ext>
            </a:extLst>
          </p:cNvPr>
          <p:cNvSpPr txBox="1"/>
          <p:nvPr/>
        </p:nvSpPr>
        <p:spPr>
          <a:xfrm>
            <a:off x="8077699" y="1483697"/>
            <a:ext cx="476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4184717-8D48-212C-F0F5-984D79BA3DD7}"/>
              </a:ext>
            </a:extLst>
          </p:cNvPr>
          <p:cNvCxnSpPr>
            <a:cxnSpLocks/>
          </p:cNvCxnSpPr>
          <p:nvPr/>
        </p:nvCxnSpPr>
        <p:spPr>
          <a:xfrm>
            <a:off x="6095374" y="1832166"/>
            <a:ext cx="439993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B7024D9-DA75-2920-F243-78EBCD6DB673}"/>
              </a:ext>
            </a:extLst>
          </p:cNvPr>
          <p:cNvSpPr txBox="1"/>
          <p:nvPr/>
        </p:nvSpPr>
        <p:spPr>
          <a:xfrm>
            <a:off x="8067249" y="1650670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Ringing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654EF737-6F04-459C-9156-FF84BB20AB06}"/>
              </a:ext>
            </a:extLst>
          </p:cNvPr>
          <p:cNvCxnSpPr>
            <a:cxnSpLocks/>
          </p:cNvCxnSpPr>
          <p:nvPr/>
        </p:nvCxnSpPr>
        <p:spPr>
          <a:xfrm>
            <a:off x="1683193" y="1928488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059BC1B-40E6-AFF5-2C4B-D24AEA31716B}"/>
              </a:ext>
            </a:extLst>
          </p:cNvPr>
          <p:cNvSpPr txBox="1"/>
          <p:nvPr/>
        </p:nvSpPr>
        <p:spPr>
          <a:xfrm>
            <a:off x="3635099" y="1761739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Ringing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70F0165-FA69-234A-4CB7-7EBCED15418C}"/>
              </a:ext>
            </a:extLst>
          </p:cNvPr>
          <p:cNvCxnSpPr>
            <a:cxnSpLocks/>
          </p:cNvCxnSpPr>
          <p:nvPr/>
        </p:nvCxnSpPr>
        <p:spPr>
          <a:xfrm>
            <a:off x="6095374" y="2058842"/>
            <a:ext cx="4399934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AB74B66-CD47-FCC2-6F6B-275ABE5050DC}"/>
              </a:ext>
            </a:extLst>
          </p:cNvPr>
          <p:cNvSpPr txBox="1"/>
          <p:nvPr/>
        </p:nvSpPr>
        <p:spPr>
          <a:xfrm>
            <a:off x="8073661" y="1891160"/>
            <a:ext cx="15552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200 OK (</a:t>
            </a:r>
            <a:r>
              <a:rPr lang="en-US" altLang="zh-TW" sz="900" dirty="0">
                <a:solidFill>
                  <a:srgbClr val="FF0000"/>
                </a:solidFill>
              </a:rPr>
              <a:t>31402@10.102.7.50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309A090-18EA-D456-ED5F-5AB069EF0AFA}"/>
              </a:ext>
            </a:extLst>
          </p:cNvPr>
          <p:cNvCxnSpPr>
            <a:cxnSpLocks/>
          </p:cNvCxnSpPr>
          <p:nvPr/>
        </p:nvCxnSpPr>
        <p:spPr>
          <a:xfrm>
            <a:off x="6095374" y="2258615"/>
            <a:ext cx="439993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78DF435-05DB-11F3-143F-8AA7E9DAF716}"/>
              </a:ext>
            </a:extLst>
          </p:cNvPr>
          <p:cNvSpPr txBox="1"/>
          <p:nvPr/>
        </p:nvSpPr>
        <p:spPr>
          <a:xfrm>
            <a:off x="8092521" y="2054352"/>
            <a:ext cx="15363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ACK (22110@2@10.102.7.85)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6BF72CD-83A4-72CA-992C-51B6E4CFA0BB}"/>
              </a:ext>
            </a:extLst>
          </p:cNvPr>
          <p:cNvCxnSpPr>
            <a:cxnSpLocks/>
          </p:cNvCxnSpPr>
          <p:nvPr/>
        </p:nvCxnSpPr>
        <p:spPr>
          <a:xfrm>
            <a:off x="1699743" y="2359189"/>
            <a:ext cx="439993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E59E0D4-A9ED-6D50-372E-1A080E57702B}"/>
              </a:ext>
            </a:extLst>
          </p:cNvPr>
          <p:cNvSpPr txBox="1"/>
          <p:nvPr/>
        </p:nvSpPr>
        <p:spPr>
          <a:xfrm>
            <a:off x="3677075" y="2154962"/>
            <a:ext cx="15295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200 OK(31420@10.102.7.50)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9D3F2141-87CD-A74C-1FB3-CED9C5A25EA9}"/>
              </a:ext>
            </a:extLst>
          </p:cNvPr>
          <p:cNvCxnSpPr>
            <a:cxnSpLocks/>
          </p:cNvCxnSpPr>
          <p:nvPr/>
        </p:nvCxnSpPr>
        <p:spPr>
          <a:xfrm>
            <a:off x="1693954" y="2546975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58F7F9D-E63E-4A96-D999-7273FAFEE4B9}"/>
              </a:ext>
            </a:extLst>
          </p:cNvPr>
          <p:cNvSpPr txBox="1"/>
          <p:nvPr/>
        </p:nvSpPr>
        <p:spPr>
          <a:xfrm>
            <a:off x="3645758" y="2342748"/>
            <a:ext cx="372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A2B8E1E-16E3-0FBD-5965-758738D38E4D}"/>
              </a:ext>
            </a:extLst>
          </p:cNvPr>
          <p:cNvCxnSpPr>
            <a:cxnSpLocks/>
          </p:cNvCxnSpPr>
          <p:nvPr/>
        </p:nvCxnSpPr>
        <p:spPr>
          <a:xfrm>
            <a:off x="6095374" y="2890352"/>
            <a:ext cx="4399934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2F43822-3B64-A423-855D-2181C951F023}"/>
              </a:ext>
            </a:extLst>
          </p:cNvPr>
          <p:cNvSpPr txBox="1"/>
          <p:nvPr/>
        </p:nvSpPr>
        <p:spPr>
          <a:xfrm>
            <a:off x="8065231" y="2722408"/>
            <a:ext cx="1082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Invite(a=</a:t>
            </a:r>
            <a:r>
              <a:rPr lang="en-US" altLang="zh-TW" sz="900" b="1" dirty="0" err="1">
                <a:solidFill>
                  <a:srgbClr val="00B0F0"/>
                </a:solidFill>
              </a:rPr>
              <a:t>sendonly</a:t>
            </a:r>
            <a:r>
              <a:rPr lang="en-US" altLang="zh-TW" sz="900" b="1" dirty="0">
                <a:solidFill>
                  <a:srgbClr val="00B0F0"/>
                </a:solidFill>
              </a:rPr>
              <a:t>)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575E8DCA-C2FA-37BD-3E7E-48A551D23C5D}"/>
              </a:ext>
            </a:extLst>
          </p:cNvPr>
          <p:cNvCxnSpPr/>
          <p:nvPr/>
        </p:nvCxnSpPr>
        <p:spPr>
          <a:xfrm>
            <a:off x="1681081" y="2735970"/>
            <a:ext cx="8812741" cy="0"/>
          </a:xfrm>
          <a:prstGeom prst="line">
            <a:avLst/>
          </a:prstGeom>
          <a:ln w="9525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296031F-B57C-DA6A-DEBD-360388D77BFA}"/>
              </a:ext>
            </a:extLst>
          </p:cNvPr>
          <p:cNvSpPr txBox="1"/>
          <p:nvPr/>
        </p:nvSpPr>
        <p:spPr>
          <a:xfrm>
            <a:off x="1755632" y="2521089"/>
            <a:ext cx="422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</a:rPr>
              <a:t>RTP</a:t>
            </a:r>
            <a:endParaRPr lang="zh-TW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CF05A5B-C9AB-1FE7-8E74-2E8C75012780}"/>
              </a:ext>
            </a:extLst>
          </p:cNvPr>
          <p:cNvSpPr txBox="1"/>
          <p:nvPr/>
        </p:nvSpPr>
        <p:spPr>
          <a:xfrm>
            <a:off x="10027200" y="2531767"/>
            <a:ext cx="422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</a:rPr>
              <a:t>RTP</a:t>
            </a:r>
            <a:endParaRPr lang="zh-TW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96D20542-72F6-17E2-D481-50A1B5926809}"/>
              </a:ext>
            </a:extLst>
          </p:cNvPr>
          <p:cNvCxnSpPr>
            <a:cxnSpLocks/>
          </p:cNvCxnSpPr>
          <p:nvPr/>
        </p:nvCxnSpPr>
        <p:spPr>
          <a:xfrm>
            <a:off x="6095374" y="3031184"/>
            <a:ext cx="4399934" cy="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B145FD3-C6AC-1C49-C26D-72ED5D7E0850}"/>
              </a:ext>
            </a:extLst>
          </p:cNvPr>
          <p:cNvSpPr txBox="1"/>
          <p:nvPr/>
        </p:nvSpPr>
        <p:spPr>
          <a:xfrm>
            <a:off x="8064369" y="2838770"/>
            <a:ext cx="476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695009D1-8E1C-B04B-D4A3-F0586946D3CF}"/>
              </a:ext>
            </a:extLst>
          </p:cNvPr>
          <p:cNvCxnSpPr>
            <a:cxnSpLocks/>
          </p:cNvCxnSpPr>
          <p:nvPr/>
        </p:nvCxnSpPr>
        <p:spPr>
          <a:xfrm>
            <a:off x="1683193" y="3102830"/>
            <a:ext cx="439993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DC43B0F-F6AD-CA69-0BD2-3BC16C0A12A3}"/>
              </a:ext>
            </a:extLst>
          </p:cNvPr>
          <p:cNvSpPr txBox="1"/>
          <p:nvPr/>
        </p:nvSpPr>
        <p:spPr>
          <a:xfrm>
            <a:off x="3681915" y="2917171"/>
            <a:ext cx="10230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Invite(a=inactive)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37AEDD4-158B-C7AD-60A8-B7EBF21A831C}"/>
              </a:ext>
            </a:extLst>
          </p:cNvPr>
          <p:cNvCxnSpPr>
            <a:cxnSpLocks/>
          </p:cNvCxnSpPr>
          <p:nvPr/>
        </p:nvCxnSpPr>
        <p:spPr>
          <a:xfrm>
            <a:off x="6095374" y="3149344"/>
            <a:ext cx="4399934" cy="0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358468A-61F0-9E0A-7FFB-54A0F4F1D75D}"/>
              </a:ext>
            </a:extLst>
          </p:cNvPr>
          <p:cNvSpPr txBox="1"/>
          <p:nvPr/>
        </p:nvSpPr>
        <p:spPr>
          <a:xfrm>
            <a:off x="8097217" y="2967082"/>
            <a:ext cx="1095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200 OK (a=inactive)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C58D7922-E2E2-592A-92B5-FAEC39A2333C}"/>
              </a:ext>
            </a:extLst>
          </p:cNvPr>
          <p:cNvCxnSpPr>
            <a:cxnSpLocks/>
          </p:cNvCxnSpPr>
          <p:nvPr/>
        </p:nvCxnSpPr>
        <p:spPr>
          <a:xfrm>
            <a:off x="6095374" y="3277995"/>
            <a:ext cx="439993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D8DBFC8-095B-76D6-B61A-FBBBC763C757}"/>
              </a:ext>
            </a:extLst>
          </p:cNvPr>
          <p:cNvSpPr txBox="1"/>
          <p:nvPr/>
        </p:nvSpPr>
        <p:spPr>
          <a:xfrm>
            <a:off x="8073661" y="3103264"/>
            <a:ext cx="372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D41CA2F3-4073-D494-2B1D-1EA740402CCB}"/>
              </a:ext>
            </a:extLst>
          </p:cNvPr>
          <p:cNvCxnSpPr>
            <a:cxnSpLocks/>
          </p:cNvCxnSpPr>
          <p:nvPr/>
        </p:nvCxnSpPr>
        <p:spPr>
          <a:xfrm>
            <a:off x="1708829" y="3360961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03F6321-66B3-1095-3BF9-F916E844833D}"/>
              </a:ext>
            </a:extLst>
          </p:cNvPr>
          <p:cNvSpPr txBox="1"/>
          <p:nvPr/>
        </p:nvSpPr>
        <p:spPr>
          <a:xfrm>
            <a:off x="3668051" y="3156734"/>
            <a:ext cx="476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83566B62-2A6F-F805-9C9E-FB04209DDD45}"/>
              </a:ext>
            </a:extLst>
          </p:cNvPr>
          <p:cNvCxnSpPr>
            <a:cxnSpLocks/>
          </p:cNvCxnSpPr>
          <p:nvPr/>
        </p:nvCxnSpPr>
        <p:spPr>
          <a:xfrm>
            <a:off x="1685545" y="3562772"/>
            <a:ext cx="439993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77C0D71-F582-1FB7-1A69-48B034960BE4}"/>
              </a:ext>
            </a:extLst>
          </p:cNvPr>
          <p:cNvSpPr txBox="1"/>
          <p:nvPr/>
        </p:nvSpPr>
        <p:spPr>
          <a:xfrm>
            <a:off x="3630942" y="3358545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200 OK(a=inactive)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C296CADC-E900-5DD1-7382-FCF39E41AF63}"/>
              </a:ext>
            </a:extLst>
          </p:cNvPr>
          <p:cNvCxnSpPr>
            <a:cxnSpLocks/>
          </p:cNvCxnSpPr>
          <p:nvPr/>
        </p:nvCxnSpPr>
        <p:spPr>
          <a:xfrm>
            <a:off x="1693245" y="3707053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1ABF90C-EAA0-2E1B-BCCB-1E08B0850F4C}"/>
              </a:ext>
            </a:extLst>
          </p:cNvPr>
          <p:cNvSpPr txBox="1"/>
          <p:nvPr/>
        </p:nvSpPr>
        <p:spPr>
          <a:xfrm>
            <a:off x="3664141" y="3539569"/>
            <a:ext cx="372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4B7D2170-998B-055B-1406-A901B136C910}"/>
              </a:ext>
            </a:extLst>
          </p:cNvPr>
          <p:cNvCxnSpPr>
            <a:cxnSpLocks/>
          </p:cNvCxnSpPr>
          <p:nvPr/>
        </p:nvCxnSpPr>
        <p:spPr>
          <a:xfrm>
            <a:off x="1694433" y="3933245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FADFEB6B-29E5-5E78-07A5-1317F9B5513C}"/>
              </a:ext>
            </a:extLst>
          </p:cNvPr>
          <p:cNvSpPr txBox="1"/>
          <p:nvPr/>
        </p:nvSpPr>
        <p:spPr>
          <a:xfrm>
            <a:off x="3660633" y="3729018"/>
            <a:ext cx="450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Invite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C9A3EBBE-3E8D-762D-6AC0-8BD6B2999620}"/>
              </a:ext>
            </a:extLst>
          </p:cNvPr>
          <p:cNvCxnSpPr>
            <a:cxnSpLocks/>
          </p:cNvCxnSpPr>
          <p:nvPr/>
        </p:nvCxnSpPr>
        <p:spPr>
          <a:xfrm>
            <a:off x="1703628" y="4097502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17A83667-8D01-3B6E-AF0E-FA3F73D51D46}"/>
              </a:ext>
            </a:extLst>
          </p:cNvPr>
          <p:cNvSpPr txBox="1"/>
          <p:nvPr/>
        </p:nvSpPr>
        <p:spPr>
          <a:xfrm>
            <a:off x="3660633" y="3893275"/>
            <a:ext cx="476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3AA936B7-C106-AA0D-39FD-80164CBDDC01}"/>
              </a:ext>
            </a:extLst>
          </p:cNvPr>
          <p:cNvCxnSpPr>
            <a:cxnSpLocks/>
          </p:cNvCxnSpPr>
          <p:nvPr/>
        </p:nvCxnSpPr>
        <p:spPr>
          <a:xfrm>
            <a:off x="1693954" y="4237254"/>
            <a:ext cx="439993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1CFAB68-E364-88A1-9298-C208AE9E2C43}"/>
              </a:ext>
            </a:extLst>
          </p:cNvPr>
          <p:cNvSpPr txBox="1"/>
          <p:nvPr/>
        </p:nvSpPr>
        <p:spPr>
          <a:xfrm>
            <a:off x="3671867" y="4069898"/>
            <a:ext cx="11512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200 OK (a=</a:t>
            </a:r>
            <a:r>
              <a:rPr lang="en-US" altLang="zh-TW" sz="900" dirty="0" err="1">
                <a:solidFill>
                  <a:schemeClr val="bg1">
                    <a:lumMod val="65000"/>
                  </a:schemeClr>
                </a:solidFill>
              </a:rPr>
              <a:t>sendrecv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語音泡泡: 矩形 65">
            <a:extLst>
              <a:ext uri="{FF2B5EF4-FFF2-40B4-BE49-F238E27FC236}">
                <a16:creationId xmlns:a16="http://schemas.microsoft.com/office/drawing/2014/main" id="{63AE933E-251D-818B-485D-562E7E9B6987}"/>
              </a:ext>
            </a:extLst>
          </p:cNvPr>
          <p:cNvSpPr/>
          <p:nvPr/>
        </p:nvSpPr>
        <p:spPr>
          <a:xfrm>
            <a:off x="10790050" y="2485599"/>
            <a:ext cx="655336" cy="192403"/>
          </a:xfrm>
          <a:prstGeom prst="wedgeRectCallout">
            <a:avLst>
              <a:gd name="adj1" fmla="val -91724"/>
              <a:gd name="adj2" fmla="val 1583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/>
              <a:t>按 </a:t>
            </a:r>
            <a:r>
              <a:rPr lang="en-US" altLang="zh-TW" sz="1000" dirty="0"/>
              <a:t>Hold</a:t>
            </a:r>
            <a:endParaRPr lang="zh-TW" altLang="en-US" sz="1000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0BD5DDE4-F122-F1F4-2A17-1439FF703DAC}"/>
              </a:ext>
            </a:extLst>
          </p:cNvPr>
          <p:cNvCxnSpPr>
            <a:cxnSpLocks/>
          </p:cNvCxnSpPr>
          <p:nvPr/>
        </p:nvCxnSpPr>
        <p:spPr>
          <a:xfrm>
            <a:off x="1701411" y="4474299"/>
            <a:ext cx="439993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227FCA6F-4574-64EE-BBE5-E25DA2447D0A}"/>
              </a:ext>
            </a:extLst>
          </p:cNvPr>
          <p:cNvSpPr txBox="1"/>
          <p:nvPr/>
        </p:nvSpPr>
        <p:spPr>
          <a:xfrm>
            <a:off x="3658514" y="4307498"/>
            <a:ext cx="8947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r>
              <a:rPr lang="zh-TW" altLang="en-US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sz="900" dirty="0" err="1">
                <a:solidFill>
                  <a:schemeClr val="bg1">
                    <a:lumMod val="65000"/>
                  </a:schemeClr>
                </a:solidFill>
              </a:rPr>
              <a:t>sendonly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C5EA146E-A876-F7CC-878B-FEF0782891D2}"/>
              </a:ext>
            </a:extLst>
          </p:cNvPr>
          <p:cNvCxnSpPr>
            <a:cxnSpLocks/>
          </p:cNvCxnSpPr>
          <p:nvPr/>
        </p:nvCxnSpPr>
        <p:spPr>
          <a:xfrm>
            <a:off x="1702472" y="4820422"/>
            <a:ext cx="4414809" cy="0"/>
          </a:xfrm>
          <a:prstGeom prst="line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753E9D7-4AE1-ED58-BCCD-0B1687A2AA37}"/>
              </a:ext>
            </a:extLst>
          </p:cNvPr>
          <p:cNvSpPr txBox="1"/>
          <p:nvPr/>
        </p:nvSpPr>
        <p:spPr>
          <a:xfrm>
            <a:off x="639467" y="4018447"/>
            <a:ext cx="7252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800" dirty="0"/>
              <a:t>送保留音樂前的 </a:t>
            </a:r>
            <a:r>
              <a:rPr lang="en-US" altLang="zh-TW" sz="800" dirty="0"/>
              <a:t>Invite</a:t>
            </a:r>
            <a:endParaRPr lang="zh-TW" altLang="en-US" sz="800" dirty="0"/>
          </a:p>
        </p:txBody>
      </p:sp>
      <p:sp>
        <p:nvSpPr>
          <p:cNvPr id="77" name="左大括弧 76">
            <a:extLst>
              <a:ext uri="{FF2B5EF4-FFF2-40B4-BE49-F238E27FC236}">
                <a16:creationId xmlns:a16="http://schemas.microsoft.com/office/drawing/2014/main" id="{2DDCA1EA-927D-CC42-B2AD-8AFA06F3395E}"/>
              </a:ext>
            </a:extLst>
          </p:cNvPr>
          <p:cNvSpPr/>
          <p:nvPr/>
        </p:nvSpPr>
        <p:spPr>
          <a:xfrm>
            <a:off x="1350320" y="3102831"/>
            <a:ext cx="279641" cy="62618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865E1367-FD4D-E335-7A39-336418835B80}"/>
              </a:ext>
            </a:extLst>
          </p:cNvPr>
          <p:cNvSpPr txBox="1"/>
          <p:nvPr/>
        </p:nvSpPr>
        <p:spPr>
          <a:xfrm>
            <a:off x="639467" y="3266491"/>
            <a:ext cx="7252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800" dirty="0"/>
              <a:t>通知對方按 </a:t>
            </a:r>
            <a:r>
              <a:rPr lang="en-US" altLang="zh-TW" sz="800" dirty="0"/>
              <a:t>Hold</a:t>
            </a:r>
            <a:endParaRPr lang="zh-TW" altLang="en-US" sz="800" dirty="0"/>
          </a:p>
        </p:txBody>
      </p:sp>
      <p:sp>
        <p:nvSpPr>
          <p:cNvPr id="79" name="左大括弧 78">
            <a:extLst>
              <a:ext uri="{FF2B5EF4-FFF2-40B4-BE49-F238E27FC236}">
                <a16:creationId xmlns:a16="http://schemas.microsoft.com/office/drawing/2014/main" id="{BF4297D3-4C2B-4984-EB20-2A91E1C1B82A}"/>
              </a:ext>
            </a:extLst>
          </p:cNvPr>
          <p:cNvSpPr/>
          <p:nvPr/>
        </p:nvSpPr>
        <p:spPr>
          <a:xfrm>
            <a:off x="1303472" y="3925692"/>
            <a:ext cx="279641" cy="54860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0CBC8630-0D45-0AE4-A166-752968BA9D87}"/>
              </a:ext>
            </a:extLst>
          </p:cNvPr>
          <p:cNvCxnSpPr>
            <a:cxnSpLocks/>
          </p:cNvCxnSpPr>
          <p:nvPr/>
        </p:nvCxnSpPr>
        <p:spPr>
          <a:xfrm>
            <a:off x="6117281" y="5044140"/>
            <a:ext cx="4399934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E5676090-8A32-D980-3170-AACC6E0D6C37}"/>
              </a:ext>
            </a:extLst>
          </p:cNvPr>
          <p:cNvSpPr txBox="1"/>
          <p:nvPr/>
        </p:nvSpPr>
        <p:spPr>
          <a:xfrm>
            <a:off x="8099116" y="4851021"/>
            <a:ext cx="1201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Invite(a=</a:t>
            </a:r>
            <a:r>
              <a:rPr lang="en-US" altLang="zh-TW" sz="900" dirty="0" err="1">
                <a:solidFill>
                  <a:schemeClr val="bg1">
                    <a:lumMod val="65000"/>
                  </a:schemeClr>
                </a:solidFill>
              </a:rPr>
              <a:t>sendrecv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594588EB-BE1A-32D3-CDF0-12AE6203F059}"/>
              </a:ext>
            </a:extLst>
          </p:cNvPr>
          <p:cNvCxnSpPr>
            <a:cxnSpLocks/>
          </p:cNvCxnSpPr>
          <p:nvPr/>
        </p:nvCxnSpPr>
        <p:spPr>
          <a:xfrm>
            <a:off x="6130761" y="5183594"/>
            <a:ext cx="4399934" cy="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5BB6E796-F96D-C715-FD87-797097B0D8F4}"/>
              </a:ext>
            </a:extLst>
          </p:cNvPr>
          <p:cNvSpPr txBox="1"/>
          <p:nvPr/>
        </p:nvSpPr>
        <p:spPr>
          <a:xfrm>
            <a:off x="8116943" y="4999474"/>
            <a:ext cx="476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889ECCE6-CEF9-DB10-FC32-4FE9481D9392}"/>
              </a:ext>
            </a:extLst>
          </p:cNvPr>
          <p:cNvCxnSpPr>
            <a:cxnSpLocks/>
          </p:cNvCxnSpPr>
          <p:nvPr/>
        </p:nvCxnSpPr>
        <p:spPr>
          <a:xfrm>
            <a:off x="1682197" y="5290752"/>
            <a:ext cx="439993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0A17B76-867C-EF8E-1EBB-384D21B7E378}"/>
              </a:ext>
            </a:extLst>
          </p:cNvPr>
          <p:cNvSpPr txBox="1"/>
          <p:nvPr/>
        </p:nvSpPr>
        <p:spPr>
          <a:xfrm>
            <a:off x="3680919" y="5119841"/>
            <a:ext cx="10230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Invite(a=inactive)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234C868E-0972-84C1-9AEC-2B4B93827A81}"/>
              </a:ext>
            </a:extLst>
          </p:cNvPr>
          <p:cNvCxnSpPr>
            <a:cxnSpLocks/>
          </p:cNvCxnSpPr>
          <p:nvPr/>
        </p:nvCxnSpPr>
        <p:spPr>
          <a:xfrm>
            <a:off x="1691392" y="5411373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2AC8D373-A342-B44D-1087-664AA7534A61}"/>
              </a:ext>
            </a:extLst>
          </p:cNvPr>
          <p:cNvSpPr txBox="1"/>
          <p:nvPr/>
        </p:nvSpPr>
        <p:spPr>
          <a:xfrm>
            <a:off x="3650614" y="5229268"/>
            <a:ext cx="476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26B39799-57D5-9AA9-A247-0FCE3B06C5D5}"/>
              </a:ext>
            </a:extLst>
          </p:cNvPr>
          <p:cNvCxnSpPr>
            <a:cxnSpLocks/>
          </p:cNvCxnSpPr>
          <p:nvPr/>
        </p:nvCxnSpPr>
        <p:spPr>
          <a:xfrm>
            <a:off x="1697309" y="5557429"/>
            <a:ext cx="4399934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28F616B3-B3D5-A0F6-3632-CE97D74CA994}"/>
              </a:ext>
            </a:extLst>
          </p:cNvPr>
          <p:cNvSpPr txBox="1"/>
          <p:nvPr/>
        </p:nvSpPr>
        <p:spPr>
          <a:xfrm>
            <a:off x="3640558" y="5374644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200 OK(a=inactive)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13BF841F-95F9-F558-F491-2F1D1E67D3DE}"/>
              </a:ext>
            </a:extLst>
          </p:cNvPr>
          <p:cNvCxnSpPr>
            <a:cxnSpLocks/>
          </p:cNvCxnSpPr>
          <p:nvPr/>
        </p:nvCxnSpPr>
        <p:spPr>
          <a:xfrm>
            <a:off x="1691392" y="5682912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264473AE-1276-6AE4-DADE-77CC8EB3C9B6}"/>
              </a:ext>
            </a:extLst>
          </p:cNvPr>
          <p:cNvSpPr txBox="1"/>
          <p:nvPr/>
        </p:nvSpPr>
        <p:spPr>
          <a:xfrm>
            <a:off x="3658597" y="5508093"/>
            <a:ext cx="372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36F5371-B759-0C71-25A2-17D44552C831}"/>
              </a:ext>
            </a:extLst>
          </p:cNvPr>
          <p:cNvSpPr txBox="1"/>
          <p:nvPr/>
        </p:nvSpPr>
        <p:spPr>
          <a:xfrm>
            <a:off x="10624359" y="4920280"/>
            <a:ext cx="9491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00" dirty="0"/>
              <a:t>02:46:31.112260</a:t>
            </a: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9248F9B8-EB93-BD4F-E261-8659CF034B68}"/>
              </a:ext>
            </a:extLst>
          </p:cNvPr>
          <p:cNvSpPr txBox="1"/>
          <p:nvPr/>
        </p:nvSpPr>
        <p:spPr>
          <a:xfrm>
            <a:off x="10624359" y="3184782"/>
            <a:ext cx="9263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00" dirty="0"/>
              <a:t>02:46:14.378308</a:t>
            </a:r>
          </a:p>
        </p:txBody>
      </p:sp>
      <p:sp>
        <p:nvSpPr>
          <p:cNvPr id="96" name="右大括弧 95">
            <a:extLst>
              <a:ext uri="{FF2B5EF4-FFF2-40B4-BE49-F238E27FC236}">
                <a16:creationId xmlns:a16="http://schemas.microsoft.com/office/drawing/2014/main" id="{6C2B1E57-3AE8-0D1F-50BD-0FD28C113F2F}"/>
              </a:ext>
            </a:extLst>
          </p:cNvPr>
          <p:cNvSpPr/>
          <p:nvPr/>
        </p:nvSpPr>
        <p:spPr>
          <a:xfrm>
            <a:off x="10530419" y="3292505"/>
            <a:ext cx="230082" cy="173549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428324D1-2584-3124-3DDA-F2ADDF4E370B}"/>
              </a:ext>
            </a:extLst>
          </p:cNvPr>
          <p:cNvSpPr txBox="1"/>
          <p:nvPr/>
        </p:nvSpPr>
        <p:spPr>
          <a:xfrm>
            <a:off x="10790050" y="4069145"/>
            <a:ext cx="5269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800" dirty="0"/>
              <a:t>16.8 </a:t>
            </a:r>
            <a:r>
              <a:rPr lang="zh-TW" altLang="en-US" sz="800" dirty="0"/>
              <a:t>秒</a:t>
            </a:r>
          </a:p>
        </p:txBody>
      </p:sp>
      <p:sp>
        <p:nvSpPr>
          <p:cNvPr id="100" name="左大括弧 99">
            <a:extLst>
              <a:ext uri="{FF2B5EF4-FFF2-40B4-BE49-F238E27FC236}">
                <a16:creationId xmlns:a16="http://schemas.microsoft.com/office/drawing/2014/main" id="{61D651E2-2312-F913-40CC-F455DAED786B}"/>
              </a:ext>
            </a:extLst>
          </p:cNvPr>
          <p:cNvSpPr/>
          <p:nvPr/>
        </p:nvSpPr>
        <p:spPr>
          <a:xfrm>
            <a:off x="1330229" y="4537775"/>
            <a:ext cx="279641" cy="7284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650D2D68-362D-AD8A-21BB-94CE0A8E9072}"/>
              </a:ext>
            </a:extLst>
          </p:cNvPr>
          <p:cNvSpPr txBox="1"/>
          <p:nvPr/>
        </p:nvSpPr>
        <p:spPr>
          <a:xfrm>
            <a:off x="639467" y="4387996"/>
            <a:ext cx="91353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00" dirty="0"/>
              <a:t>02:46:14.589595</a:t>
            </a: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DFA035E4-3499-AAC1-DB97-E907602B2FD1}"/>
              </a:ext>
            </a:extLst>
          </p:cNvPr>
          <p:cNvSpPr txBox="1"/>
          <p:nvPr/>
        </p:nvSpPr>
        <p:spPr>
          <a:xfrm>
            <a:off x="625396" y="5153665"/>
            <a:ext cx="95771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00" dirty="0"/>
              <a:t>02:46:31.127218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5EF6996F-9A30-18FA-EBC4-2F9CE0B11131}"/>
              </a:ext>
            </a:extLst>
          </p:cNvPr>
          <p:cNvSpPr txBox="1"/>
          <p:nvPr/>
        </p:nvSpPr>
        <p:spPr>
          <a:xfrm>
            <a:off x="900303" y="4772788"/>
            <a:ext cx="5269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800" dirty="0"/>
              <a:t>16.6 </a:t>
            </a:r>
            <a:r>
              <a:rPr lang="zh-TW" altLang="en-US" sz="800" dirty="0"/>
              <a:t>秒</a:t>
            </a:r>
          </a:p>
        </p:txBody>
      </p: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388DB8EC-CC5C-10EF-9F90-C8DC0C95C270}"/>
              </a:ext>
            </a:extLst>
          </p:cNvPr>
          <p:cNvCxnSpPr>
            <a:cxnSpLocks/>
          </p:cNvCxnSpPr>
          <p:nvPr/>
        </p:nvCxnSpPr>
        <p:spPr>
          <a:xfrm>
            <a:off x="6108763" y="5745765"/>
            <a:ext cx="4399934" cy="0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45F7B138-A0E4-AE43-BAD3-B5CDDEAA0843}"/>
              </a:ext>
            </a:extLst>
          </p:cNvPr>
          <p:cNvSpPr txBox="1"/>
          <p:nvPr/>
        </p:nvSpPr>
        <p:spPr>
          <a:xfrm>
            <a:off x="8082124" y="5563503"/>
            <a:ext cx="519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F5EC6CD-ED4E-07C5-F665-FB0A585A949B}"/>
              </a:ext>
            </a:extLst>
          </p:cNvPr>
          <p:cNvCxnSpPr>
            <a:cxnSpLocks/>
          </p:cNvCxnSpPr>
          <p:nvPr/>
        </p:nvCxnSpPr>
        <p:spPr>
          <a:xfrm>
            <a:off x="6108763" y="5915901"/>
            <a:ext cx="439993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8BCA91DF-9422-4188-6E8F-889D949BF5A5}"/>
              </a:ext>
            </a:extLst>
          </p:cNvPr>
          <p:cNvSpPr txBox="1"/>
          <p:nvPr/>
        </p:nvSpPr>
        <p:spPr>
          <a:xfrm>
            <a:off x="8087050" y="5711674"/>
            <a:ext cx="372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29C355C2-EE91-9CA4-BBEF-C1CDD44828D2}"/>
              </a:ext>
            </a:extLst>
          </p:cNvPr>
          <p:cNvCxnSpPr>
            <a:cxnSpLocks/>
          </p:cNvCxnSpPr>
          <p:nvPr/>
        </p:nvCxnSpPr>
        <p:spPr>
          <a:xfrm>
            <a:off x="1708829" y="6467881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9A329F27-0C9D-DF13-5C2C-35F4124CC0F5}"/>
              </a:ext>
            </a:extLst>
          </p:cNvPr>
          <p:cNvSpPr txBox="1"/>
          <p:nvPr/>
        </p:nvSpPr>
        <p:spPr>
          <a:xfrm>
            <a:off x="3688375" y="6284698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Bye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A8448E32-7022-C5AE-826B-57426C28731E}"/>
              </a:ext>
            </a:extLst>
          </p:cNvPr>
          <p:cNvCxnSpPr>
            <a:cxnSpLocks/>
          </p:cNvCxnSpPr>
          <p:nvPr/>
        </p:nvCxnSpPr>
        <p:spPr>
          <a:xfrm>
            <a:off x="1704834" y="6603970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0D709AC2-D781-7FEC-D555-8C08D0CBD147}"/>
              </a:ext>
            </a:extLst>
          </p:cNvPr>
          <p:cNvSpPr txBox="1"/>
          <p:nvPr/>
        </p:nvSpPr>
        <p:spPr>
          <a:xfrm>
            <a:off x="3674009" y="6436199"/>
            <a:ext cx="372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5EC5F8B4-5871-ECE9-F7BF-1B7AC7034DA9}"/>
              </a:ext>
            </a:extLst>
          </p:cNvPr>
          <p:cNvCxnSpPr>
            <a:cxnSpLocks/>
          </p:cNvCxnSpPr>
          <p:nvPr/>
        </p:nvCxnSpPr>
        <p:spPr>
          <a:xfrm>
            <a:off x="6148254" y="6500265"/>
            <a:ext cx="4399934" cy="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2B4AEB91-C4CC-BAA2-8F25-5A12C580A565}"/>
              </a:ext>
            </a:extLst>
          </p:cNvPr>
          <p:cNvCxnSpPr>
            <a:cxnSpLocks/>
          </p:cNvCxnSpPr>
          <p:nvPr/>
        </p:nvCxnSpPr>
        <p:spPr>
          <a:xfrm>
            <a:off x="6148254" y="6596661"/>
            <a:ext cx="439993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FCD7FB68-77DC-34B8-7B3E-4072E524CCE8}"/>
              </a:ext>
            </a:extLst>
          </p:cNvPr>
          <p:cNvSpPr txBox="1"/>
          <p:nvPr/>
        </p:nvSpPr>
        <p:spPr>
          <a:xfrm>
            <a:off x="8110458" y="6324321"/>
            <a:ext cx="357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Bye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C01C49B8-6D2A-07E4-96FA-A3D5D4790B9A}"/>
              </a:ext>
            </a:extLst>
          </p:cNvPr>
          <p:cNvSpPr txBox="1"/>
          <p:nvPr/>
        </p:nvSpPr>
        <p:spPr>
          <a:xfrm>
            <a:off x="8122012" y="6441967"/>
            <a:ext cx="372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B6FFADF0-C98B-B72A-967D-1CD2E4B9160D}"/>
              </a:ext>
            </a:extLst>
          </p:cNvPr>
          <p:cNvSpPr txBox="1"/>
          <p:nvPr/>
        </p:nvSpPr>
        <p:spPr>
          <a:xfrm>
            <a:off x="961428" y="6258107"/>
            <a:ext cx="5269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800" dirty="0"/>
              <a:t>9 </a:t>
            </a:r>
            <a:r>
              <a:rPr lang="zh-TW" altLang="en-US" sz="800" dirty="0"/>
              <a:t>秒後掛斷</a:t>
            </a:r>
          </a:p>
        </p:txBody>
      </p:sp>
      <p:sp>
        <p:nvSpPr>
          <p:cNvPr id="129" name="右大括弧 128">
            <a:extLst>
              <a:ext uri="{FF2B5EF4-FFF2-40B4-BE49-F238E27FC236}">
                <a16:creationId xmlns:a16="http://schemas.microsoft.com/office/drawing/2014/main" id="{6FEFE1CB-F76D-4C80-C89D-F761CEE239BD}"/>
              </a:ext>
            </a:extLst>
          </p:cNvPr>
          <p:cNvSpPr/>
          <p:nvPr/>
        </p:nvSpPr>
        <p:spPr>
          <a:xfrm>
            <a:off x="10539323" y="5915901"/>
            <a:ext cx="230082" cy="5411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42F6CB9F-3904-A748-EDC0-FD55A27F01A6}"/>
              </a:ext>
            </a:extLst>
          </p:cNvPr>
          <p:cNvSpPr txBox="1"/>
          <p:nvPr/>
        </p:nvSpPr>
        <p:spPr>
          <a:xfrm>
            <a:off x="10739609" y="6223819"/>
            <a:ext cx="5269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800" dirty="0"/>
              <a:t>9 </a:t>
            </a:r>
            <a:r>
              <a:rPr lang="zh-TW" altLang="en-US" sz="800" dirty="0"/>
              <a:t>秒</a:t>
            </a:r>
          </a:p>
        </p:txBody>
      </p: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ED84D384-355F-5D63-C5AE-11D2CA69A247}"/>
              </a:ext>
            </a:extLst>
          </p:cNvPr>
          <p:cNvCxnSpPr>
            <a:cxnSpLocks/>
          </p:cNvCxnSpPr>
          <p:nvPr/>
        </p:nvCxnSpPr>
        <p:spPr>
          <a:xfrm>
            <a:off x="1680953" y="5885095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A84ED84C-1407-8D7C-1DC3-6BD19684B35E}"/>
              </a:ext>
            </a:extLst>
          </p:cNvPr>
          <p:cNvCxnSpPr>
            <a:cxnSpLocks/>
          </p:cNvCxnSpPr>
          <p:nvPr/>
        </p:nvCxnSpPr>
        <p:spPr>
          <a:xfrm>
            <a:off x="1690148" y="6005716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B97F411F-0AF6-8ACF-F2C3-4D77BF21D314}"/>
              </a:ext>
            </a:extLst>
          </p:cNvPr>
          <p:cNvSpPr txBox="1"/>
          <p:nvPr/>
        </p:nvSpPr>
        <p:spPr>
          <a:xfrm>
            <a:off x="3649370" y="5823611"/>
            <a:ext cx="476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18952B88-95CC-B1A0-7B9A-35E9CFEA8CBF}"/>
              </a:ext>
            </a:extLst>
          </p:cNvPr>
          <p:cNvCxnSpPr>
            <a:cxnSpLocks/>
          </p:cNvCxnSpPr>
          <p:nvPr/>
        </p:nvCxnSpPr>
        <p:spPr>
          <a:xfrm>
            <a:off x="1696065" y="6151772"/>
            <a:ext cx="439993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AA5ADEBE-A831-D097-57F9-87CFCA67954D}"/>
              </a:ext>
            </a:extLst>
          </p:cNvPr>
          <p:cNvSpPr txBox="1"/>
          <p:nvPr/>
        </p:nvSpPr>
        <p:spPr>
          <a:xfrm>
            <a:off x="3639314" y="5968987"/>
            <a:ext cx="11256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200 OK(a=</a:t>
            </a:r>
            <a:r>
              <a:rPr lang="en-US" altLang="zh-TW" sz="900" dirty="0" err="1">
                <a:solidFill>
                  <a:schemeClr val="bg1">
                    <a:lumMod val="65000"/>
                  </a:schemeClr>
                </a:solidFill>
              </a:rPr>
              <a:t>sendrecv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B1A87392-9422-BD6F-680F-9E3B602C821C}"/>
              </a:ext>
            </a:extLst>
          </p:cNvPr>
          <p:cNvCxnSpPr>
            <a:cxnSpLocks/>
          </p:cNvCxnSpPr>
          <p:nvPr/>
        </p:nvCxnSpPr>
        <p:spPr>
          <a:xfrm>
            <a:off x="1690148" y="6277255"/>
            <a:ext cx="439993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CEA3ABB0-39A4-E8B5-500D-D5B87D570845}"/>
              </a:ext>
            </a:extLst>
          </p:cNvPr>
          <p:cNvSpPr txBox="1"/>
          <p:nvPr/>
        </p:nvSpPr>
        <p:spPr>
          <a:xfrm>
            <a:off x="3662393" y="6103769"/>
            <a:ext cx="372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4" name="左大括弧 143">
            <a:extLst>
              <a:ext uri="{FF2B5EF4-FFF2-40B4-BE49-F238E27FC236}">
                <a16:creationId xmlns:a16="http://schemas.microsoft.com/office/drawing/2014/main" id="{FB99965E-5CD7-A706-6972-EA18AFC51BC6}"/>
              </a:ext>
            </a:extLst>
          </p:cNvPr>
          <p:cNvSpPr/>
          <p:nvPr/>
        </p:nvSpPr>
        <p:spPr>
          <a:xfrm>
            <a:off x="1385135" y="6277255"/>
            <a:ext cx="279641" cy="22165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F3825936-378C-5211-36A3-F0494403D022}"/>
              </a:ext>
            </a:extLst>
          </p:cNvPr>
          <p:cNvSpPr txBox="1"/>
          <p:nvPr/>
        </p:nvSpPr>
        <p:spPr>
          <a:xfrm>
            <a:off x="3617791" y="5713926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Invite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sp>
        <p:nvSpPr>
          <p:cNvPr id="3" name="語音泡泡: 矩形 2">
            <a:extLst>
              <a:ext uri="{FF2B5EF4-FFF2-40B4-BE49-F238E27FC236}">
                <a16:creationId xmlns:a16="http://schemas.microsoft.com/office/drawing/2014/main" id="{0524C06D-EC64-72F3-FD91-7C10079B9E6A}"/>
              </a:ext>
            </a:extLst>
          </p:cNvPr>
          <p:cNvSpPr/>
          <p:nvPr/>
        </p:nvSpPr>
        <p:spPr>
          <a:xfrm>
            <a:off x="10774606" y="1483698"/>
            <a:ext cx="1111749" cy="385532"/>
          </a:xfrm>
          <a:prstGeom prst="wedgeRectCallout">
            <a:avLst>
              <a:gd name="adj1" fmla="val -75851"/>
              <a:gd name="adj2" fmla="val 9798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rgbClr val="FF0000"/>
                </a:solidFill>
              </a:rPr>
              <a:t>自己 </a:t>
            </a:r>
            <a:r>
              <a:rPr lang="en-US" altLang="zh-TW" sz="1000" dirty="0">
                <a:solidFill>
                  <a:srgbClr val="FF0000"/>
                </a:solidFill>
              </a:rPr>
              <a:t>IP</a:t>
            </a:r>
            <a:r>
              <a:rPr lang="zh-TW" altLang="en-US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>
                <a:solidFill>
                  <a:srgbClr val="FF0000"/>
                </a:solidFill>
              </a:rPr>
              <a:t>=</a:t>
            </a:r>
            <a:r>
              <a:rPr lang="zh-TW" altLang="en-US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 err="1">
                <a:solidFill>
                  <a:srgbClr val="FF0000"/>
                </a:solidFill>
              </a:rPr>
              <a:t>srcIP</a:t>
            </a:r>
            <a:r>
              <a:rPr lang="zh-TW" altLang="en-US" sz="1000" dirty="0">
                <a:solidFill>
                  <a:srgbClr val="FF0000"/>
                </a:solidFill>
              </a:rPr>
              <a:t> 的 </a:t>
            </a:r>
            <a:r>
              <a:rPr lang="en-US" altLang="zh-TW" sz="1000" dirty="0" err="1">
                <a:solidFill>
                  <a:srgbClr val="FF0000"/>
                </a:solidFill>
              </a:rPr>
              <a:t>Rtp</a:t>
            </a:r>
            <a:r>
              <a:rPr lang="en-US" altLang="zh-TW" sz="1000" dirty="0">
                <a:solidFill>
                  <a:srgbClr val="FF0000"/>
                </a:solidFill>
              </a:rPr>
              <a:t> port</a:t>
            </a:r>
            <a:r>
              <a:rPr lang="zh-TW" altLang="en-US" sz="1000" dirty="0">
                <a:solidFill>
                  <a:srgbClr val="FF0000"/>
                </a:solidFill>
              </a:rPr>
              <a:t> 才要看</a:t>
            </a:r>
          </a:p>
        </p:txBody>
      </p:sp>
      <p:sp>
        <p:nvSpPr>
          <p:cNvPr id="4" name="語音泡泡: 矩形 3">
            <a:extLst>
              <a:ext uri="{FF2B5EF4-FFF2-40B4-BE49-F238E27FC236}">
                <a16:creationId xmlns:a16="http://schemas.microsoft.com/office/drawing/2014/main" id="{2BE816CD-F0FA-12D9-0E1D-7A8564D12AD9}"/>
              </a:ext>
            </a:extLst>
          </p:cNvPr>
          <p:cNvSpPr/>
          <p:nvPr/>
        </p:nvSpPr>
        <p:spPr>
          <a:xfrm>
            <a:off x="313844" y="1788501"/>
            <a:ext cx="1111749" cy="385532"/>
          </a:xfrm>
          <a:prstGeom prst="wedgeRectCallout">
            <a:avLst>
              <a:gd name="adj1" fmla="val 74938"/>
              <a:gd name="adj2" fmla="val -18496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rgbClr val="FF0000"/>
                </a:solidFill>
              </a:rPr>
              <a:t>自己 </a:t>
            </a:r>
            <a:r>
              <a:rPr lang="en-US" altLang="zh-TW" sz="1000" dirty="0">
                <a:solidFill>
                  <a:srgbClr val="FF0000"/>
                </a:solidFill>
              </a:rPr>
              <a:t>IP</a:t>
            </a:r>
            <a:r>
              <a:rPr lang="zh-TW" altLang="en-US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>
                <a:solidFill>
                  <a:srgbClr val="FF0000"/>
                </a:solidFill>
              </a:rPr>
              <a:t>=</a:t>
            </a:r>
            <a:r>
              <a:rPr lang="zh-TW" altLang="en-US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 err="1">
                <a:solidFill>
                  <a:srgbClr val="FF0000"/>
                </a:solidFill>
              </a:rPr>
              <a:t>srcIP</a:t>
            </a:r>
            <a:r>
              <a:rPr lang="zh-TW" altLang="en-US" sz="1000" dirty="0">
                <a:solidFill>
                  <a:srgbClr val="FF0000"/>
                </a:solidFill>
              </a:rPr>
              <a:t> 的 </a:t>
            </a:r>
            <a:r>
              <a:rPr lang="en-US" altLang="zh-TW" sz="1000" dirty="0" err="1">
                <a:solidFill>
                  <a:srgbClr val="FF0000"/>
                </a:solidFill>
              </a:rPr>
              <a:t>Rtp</a:t>
            </a:r>
            <a:r>
              <a:rPr lang="en-US" altLang="zh-TW" sz="1000" dirty="0">
                <a:solidFill>
                  <a:srgbClr val="FF0000"/>
                </a:solidFill>
              </a:rPr>
              <a:t> port</a:t>
            </a:r>
            <a:r>
              <a:rPr lang="zh-TW" altLang="en-US" sz="1000" dirty="0">
                <a:solidFill>
                  <a:srgbClr val="FF0000"/>
                </a:solidFill>
              </a:rPr>
              <a:t> 才要看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9257B2C-F441-CCEE-7D61-F2634160A97D}"/>
              </a:ext>
            </a:extLst>
          </p:cNvPr>
          <p:cNvSpPr/>
          <p:nvPr/>
        </p:nvSpPr>
        <p:spPr>
          <a:xfrm>
            <a:off x="9577256" y="2082704"/>
            <a:ext cx="212196" cy="2095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FF0000"/>
                </a:solidFill>
              </a:rPr>
              <a:t>X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EAA5403-5507-038F-3A05-E1B6F9874AF2}"/>
              </a:ext>
            </a:extLst>
          </p:cNvPr>
          <p:cNvSpPr/>
          <p:nvPr/>
        </p:nvSpPr>
        <p:spPr>
          <a:xfrm>
            <a:off x="5140236" y="2154113"/>
            <a:ext cx="212196" cy="2095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FF0000"/>
                </a:solidFill>
              </a:rPr>
              <a:t>X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語音泡泡: 矩形 16">
            <a:extLst>
              <a:ext uri="{FF2B5EF4-FFF2-40B4-BE49-F238E27FC236}">
                <a16:creationId xmlns:a16="http://schemas.microsoft.com/office/drawing/2014/main" id="{B02D4BE7-3D48-2333-4AC0-8232CBB9D7A6}"/>
              </a:ext>
            </a:extLst>
          </p:cNvPr>
          <p:cNvSpPr/>
          <p:nvPr/>
        </p:nvSpPr>
        <p:spPr>
          <a:xfrm>
            <a:off x="4879932" y="2799879"/>
            <a:ext cx="645078" cy="192766"/>
          </a:xfrm>
          <a:prstGeom prst="wedgeRectCallout">
            <a:avLst>
              <a:gd name="adj1" fmla="val -90437"/>
              <a:gd name="adj2" fmla="val 688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FF0000"/>
                </a:solidFill>
              </a:rPr>
              <a:t>In-dialog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語音泡泡: 矩形 28">
            <a:extLst>
              <a:ext uri="{FF2B5EF4-FFF2-40B4-BE49-F238E27FC236}">
                <a16:creationId xmlns:a16="http://schemas.microsoft.com/office/drawing/2014/main" id="{1086501C-3A67-59FF-565B-9088E135B4FF}"/>
              </a:ext>
            </a:extLst>
          </p:cNvPr>
          <p:cNvSpPr/>
          <p:nvPr/>
        </p:nvSpPr>
        <p:spPr>
          <a:xfrm>
            <a:off x="7621475" y="2383466"/>
            <a:ext cx="645078" cy="192766"/>
          </a:xfrm>
          <a:prstGeom prst="wedgeRectCallout">
            <a:avLst>
              <a:gd name="adj1" fmla="val 50070"/>
              <a:gd name="adj2" fmla="val 15623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FF0000"/>
                </a:solidFill>
              </a:rPr>
              <a:t>In-dialog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語音泡泡: 矩形 29">
            <a:extLst>
              <a:ext uri="{FF2B5EF4-FFF2-40B4-BE49-F238E27FC236}">
                <a16:creationId xmlns:a16="http://schemas.microsoft.com/office/drawing/2014/main" id="{B1396365-96F7-9216-41D9-58B0C217F242}"/>
              </a:ext>
            </a:extLst>
          </p:cNvPr>
          <p:cNvSpPr/>
          <p:nvPr/>
        </p:nvSpPr>
        <p:spPr>
          <a:xfrm>
            <a:off x="8445879" y="3576125"/>
            <a:ext cx="1941932" cy="426913"/>
          </a:xfrm>
          <a:prstGeom prst="wedgeRectCallout">
            <a:avLst>
              <a:gd name="adj1" fmla="val -31268"/>
              <a:gd name="adj2" fmla="val -105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/>
              <a:t>1. Invite </a:t>
            </a:r>
            <a:r>
              <a:rPr lang="en-US" altLang="zh-TW" sz="800" dirty="0" err="1"/>
              <a:t>sourceIP</a:t>
            </a:r>
            <a:r>
              <a:rPr lang="en-US" altLang="zh-TW" sz="800" dirty="0"/>
              <a:t> = </a:t>
            </a:r>
            <a:r>
              <a:rPr lang="zh-TW" altLang="en-US" sz="800" dirty="0"/>
              <a:t>自己 </a:t>
            </a:r>
            <a:r>
              <a:rPr lang="en-US" altLang="zh-TW" sz="800" dirty="0"/>
              <a:t>IP + a = </a:t>
            </a:r>
            <a:r>
              <a:rPr lang="en-US" altLang="zh-TW" sz="800" dirty="0" err="1"/>
              <a:t>sendonly</a:t>
            </a:r>
            <a:endParaRPr lang="en-US" altLang="zh-TW" sz="800" dirty="0"/>
          </a:p>
          <a:p>
            <a:r>
              <a:rPr lang="en-US" altLang="zh-TW" sz="800" dirty="0"/>
              <a:t>2. Server </a:t>
            </a:r>
            <a:r>
              <a:rPr lang="zh-TW" altLang="en-US" sz="800" dirty="0"/>
              <a:t>有回應 </a:t>
            </a:r>
            <a:r>
              <a:rPr lang="en-US" altLang="zh-TW" sz="800" dirty="0"/>
              <a:t>200OK </a:t>
            </a:r>
            <a:r>
              <a:rPr lang="zh-TW" altLang="en-US" sz="800" dirty="0"/>
              <a:t>且 </a:t>
            </a:r>
            <a:r>
              <a:rPr lang="en-US" altLang="zh-TW" sz="800" dirty="0"/>
              <a:t>a=inactive</a:t>
            </a:r>
          </a:p>
          <a:p>
            <a:r>
              <a:rPr lang="zh-TW" altLang="en-US" sz="800" dirty="0"/>
              <a:t>以上觸發</a:t>
            </a:r>
            <a:r>
              <a:rPr lang="en-US" altLang="zh-TW" sz="800" dirty="0"/>
              <a:t>Hold</a:t>
            </a:r>
            <a:endParaRPr lang="zh-TW" altLang="en-US" sz="800" dirty="0"/>
          </a:p>
        </p:txBody>
      </p:sp>
      <p:sp>
        <p:nvSpPr>
          <p:cNvPr id="71" name="語音泡泡: 矩形 70">
            <a:extLst>
              <a:ext uri="{FF2B5EF4-FFF2-40B4-BE49-F238E27FC236}">
                <a16:creationId xmlns:a16="http://schemas.microsoft.com/office/drawing/2014/main" id="{DA0388F1-F7B8-FA14-070F-44FFEA90800D}"/>
              </a:ext>
            </a:extLst>
          </p:cNvPr>
          <p:cNvSpPr/>
          <p:nvPr/>
        </p:nvSpPr>
        <p:spPr>
          <a:xfrm>
            <a:off x="6326888" y="4075202"/>
            <a:ext cx="1941932" cy="426913"/>
          </a:xfrm>
          <a:prstGeom prst="wedgeRectCallout">
            <a:avLst>
              <a:gd name="adj1" fmla="val 36705"/>
              <a:gd name="adj2" fmla="val 139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/>
              <a:t>1. Invite </a:t>
            </a:r>
            <a:r>
              <a:rPr lang="en-US" altLang="zh-TW" sz="800" dirty="0" err="1"/>
              <a:t>sourceIP</a:t>
            </a:r>
            <a:r>
              <a:rPr lang="en-US" altLang="zh-TW" sz="800" dirty="0"/>
              <a:t> = </a:t>
            </a:r>
            <a:r>
              <a:rPr lang="zh-TW" altLang="en-US" sz="800" dirty="0"/>
              <a:t>自己 </a:t>
            </a:r>
            <a:r>
              <a:rPr lang="en-US" altLang="zh-TW" sz="800" dirty="0"/>
              <a:t>IP + a = </a:t>
            </a:r>
            <a:r>
              <a:rPr lang="en-US" altLang="zh-TW" sz="800" dirty="0" err="1"/>
              <a:t>sendrecv</a:t>
            </a:r>
            <a:endParaRPr lang="en-US" altLang="zh-TW" sz="800" dirty="0"/>
          </a:p>
          <a:p>
            <a:r>
              <a:rPr lang="en-US" altLang="zh-TW" sz="800" dirty="0"/>
              <a:t>2. Server </a:t>
            </a:r>
            <a:r>
              <a:rPr lang="zh-TW" altLang="en-US" sz="800" dirty="0"/>
              <a:t>有回應 </a:t>
            </a:r>
            <a:r>
              <a:rPr lang="en-US" altLang="zh-TW" sz="800" dirty="0"/>
              <a:t>200OK</a:t>
            </a:r>
          </a:p>
          <a:p>
            <a:r>
              <a:rPr lang="zh-TW" altLang="en-US" sz="800" dirty="0"/>
              <a:t>以上取消</a:t>
            </a:r>
            <a:r>
              <a:rPr lang="en-US" altLang="zh-TW" sz="800" dirty="0"/>
              <a:t>Hold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7927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05696-A71B-12A7-8A58-38883C7E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3032"/>
            <a:ext cx="10972800" cy="326439"/>
          </a:xfrm>
        </p:spPr>
        <p:txBody>
          <a:bodyPr>
            <a:normAutofit fontScale="90000"/>
          </a:bodyPr>
          <a:lstStyle/>
          <a:p>
            <a:r>
              <a:rPr lang="zh-TW" altLang="en-US" sz="2400" dirty="0"/>
              <a:t>電話插入，兩通切換</a:t>
            </a: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CC864697-4BAC-21D7-A8FF-58CF8156BC8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696065" y="1022383"/>
            <a:ext cx="0" cy="58356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2A79171E-068B-1C7B-6AA7-7152BBA1AEA1}"/>
              </a:ext>
            </a:extLst>
          </p:cNvPr>
          <p:cNvCxnSpPr>
            <a:cxnSpLocks/>
          </p:cNvCxnSpPr>
          <p:nvPr/>
        </p:nvCxnSpPr>
        <p:spPr>
          <a:xfrm>
            <a:off x="4807013" y="1172510"/>
            <a:ext cx="43084" cy="5685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12030DC2-FE5B-AD11-25F4-486467519B10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7950982" y="1040203"/>
            <a:ext cx="0" cy="58177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427181F3-BB0F-1827-2F5F-AD14BCCAED1F}"/>
              </a:ext>
            </a:extLst>
          </p:cNvPr>
          <p:cNvSpPr/>
          <p:nvPr/>
        </p:nvSpPr>
        <p:spPr>
          <a:xfrm>
            <a:off x="1363192" y="823861"/>
            <a:ext cx="665746" cy="19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5005</a:t>
            </a:r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D5AAC63-EF21-DD04-50A7-464B2D3EA399}"/>
              </a:ext>
            </a:extLst>
          </p:cNvPr>
          <p:cNvSpPr/>
          <p:nvPr/>
        </p:nvSpPr>
        <p:spPr>
          <a:xfrm>
            <a:off x="4405572" y="823860"/>
            <a:ext cx="862261" cy="19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Server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E788F6D-394C-ECD1-1A0E-50969811471F}"/>
              </a:ext>
            </a:extLst>
          </p:cNvPr>
          <p:cNvSpPr/>
          <p:nvPr/>
        </p:nvSpPr>
        <p:spPr>
          <a:xfrm>
            <a:off x="7618109" y="841681"/>
            <a:ext cx="665746" cy="19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5011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2A211AF-2D80-73ED-B074-CB0032AF287F}"/>
              </a:ext>
            </a:extLst>
          </p:cNvPr>
          <p:cNvSpPr txBox="1"/>
          <p:nvPr/>
        </p:nvSpPr>
        <p:spPr>
          <a:xfrm>
            <a:off x="8254790" y="840002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10.102.7.50</a:t>
            </a:r>
            <a:endParaRPr lang="zh-TW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EF04247D-C12C-D4A5-2DA3-C94B2AE77A6F}"/>
              </a:ext>
            </a:extLst>
          </p:cNvPr>
          <p:cNvCxnSpPr>
            <a:cxnSpLocks/>
          </p:cNvCxnSpPr>
          <p:nvPr/>
        </p:nvCxnSpPr>
        <p:spPr>
          <a:xfrm>
            <a:off x="1699743" y="1231670"/>
            <a:ext cx="313200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5F6807F-D89B-6966-C167-A6E8643A5790}"/>
              </a:ext>
            </a:extLst>
          </p:cNvPr>
          <p:cNvSpPr txBox="1"/>
          <p:nvPr/>
        </p:nvSpPr>
        <p:spPr>
          <a:xfrm>
            <a:off x="1694808" y="1038412"/>
            <a:ext cx="1069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</a:t>
            </a:r>
            <a:r>
              <a:rPr lang="zh-TW" altLang="en-US" sz="800" b="1" dirty="0">
                <a:solidFill>
                  <a:srgbClr val="00B0F0"/>
                </a:solidFill>
              </a:rPr>
              <a:t> </a:t>
            </a:r>
            <a:r>
              <a:rPr lang="en-US" altLang="zh-TW" sz="800" b="1" dirty="0">
                <a:solidFill>
                  <a:srgbClr val="00B0F0"/>
                </a:solidFill>
              </a:rPr>
              <a:t> from: 487253</a:t>
            </a:r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6B415D44-FA3D-E440-1CFB-E14147724FF5}"/>
              </a:ext>
            </a:extLst>
          </p:cNvPr>
          <p:cNvCxnSpPr>
            <a:cxnSpLocks/>
          </p:cNvCxnSpPr>
          <p:nvPr/>
        </p:nvCxnSpPr>
        <p:spPr>
          <a:xfrm>
            <a:off x="1694808" y="1361642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23331F1-EB80-5B61-B0FC-CEB0C5F83229}"/>
              </a:ext>
            </a:extLst>
          </p:cNvPr>
          <p:cNvSpPr txBox="1"/>
          <p:nvPr/>
        </p:nvSpPr>
        <p:spPr>
          <a:xfrm>
            <a:off x="2631918" y="1211734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8DC44AE5-9783-4CBF-81F9-AC84A739AE41}"/>
              </a:ext>
            </a:extLst>
          </p:cNvPr>
          <p:cNvCxnSpPr>
            <a:cxnSpLocks/>
          </p:cNvCxnSpPr>
          <p:nvPr/>
        </p:nvCxnSpPr>
        <p:spPr>
          <a:xfrm>
            <a:off x="4828674" y="1444020"/>
            <a:ext cx="313200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86779E2-B405-5D54-43F5-3078B703A771}"/>
              </a:ext>
            </a:extLst>
          </p:cNvPr>
          <p:cNvSpPr txBox="1"/>
          <p:nvPr/>
        </p:nvSpPr>
        <p:spPr>
          <a:xfrm>
            <a:off x="5995091" y="1267670"/>
            <a:ext cx="9989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 (from </a:t>
            </a:r>
            <a:r>
              <a:rPr lang="en-US" altLang="zh-TW" sz="800" b="1" dirty="0">
                <a:solidFill>
                  <a:srgbClr val="00B0F0"/>
                </a:solidFill>
                <a:highlight>
                  <a:srgbClr val="FFFF00"/>
                </a:highlight>
              </a:rPr>
              <a:t>01881</a:t>
            </a:r>
            <a:r>
              <a:rPr lang="en-US" altLang="zh-TW" sz="800" b="1" dirty="0">
                <a:solidFill>
                  <a:srgbClr val="00B0F0"/>
                </a:solidFill>
              </a:rPr>
              <a:t>)</a:t>
            </a:r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9EDA713F-7535-AB2E-5B29-CC9FF3FA3712}"/>
              </a:ext>
            </a:extLst>
          </p:cNvPr>
          <p:cNvCxnSpPr>
            <a:cxnSpLocks/>
          </p:cNvCxnSpPr>
          <p:nvPr/>
        </p:nvCxnSpPr>
        <p:spPr>
          <a:xfrm>
            <a:off x="4828674" y="1707001"/>
            <a:ext cx="3132000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6EA1141-BF13-85ED-76BE-515CA93CAB97}"/>
              </a:ext>
            </a:extLst>
          </p:cNvPr>
          <p:cNvSpPr txBox="1"/>
          <p:nvPr/>
        </p:nvSpPr>
        <p:spPr>
          <a:xfrm>
            <a:off x="5975945" y="156021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Ringing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D5FDF4EB-679E-CEB5-6D16-7316576B5BF0}"/>
              </a:ext>
            </a:extLst>
          </p:cNvPr>
          <p:cNvCxnSpPr>
            <a:cxnSpLocks/>
          </p:cNvCxnSpPr>
          <p:nvPr/>
        </p:nvCxnSpPr>
        <p:spPr>
          <a:xfrm>
            <a:off x="4828674" y="1845893"/>
            <a:ext cx="3132000" cy="0"/>
          </a:xfrm>
          <a:prstGeom prst="straightConnector1">
            <a:avLst/>
          </a:prstGeom>
          <a:ln w="1905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C3D3F95-F5E0-E283-6FB9-CBE24A15E8F0}"/>
              </a:ext>
            </a:extLst>
          </p:cNvPr>
          <p:cNvSpPr txBox="1"/>
          <p:nvPr/>
        </p:nvSpPr>
        <p:spPr>
          <a:xfrm>
            <a:off x="5975945" y="1678211"/>
            <a:ext cx="1098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  </a:t>
            </a:r>
            <a:r>
              <a:rPr lang="en-US" altLang="zh-TW" sz="800" b="1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01881:83053</a:t>
            </a:r>
            <a:endParaRPr lang="zh-TW" altLang="en-US" sz="800" b="1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F238E8CF-34E3-7EAC-E1C9-971DB34F39FB}"/>
              </a:ext>
            </a:extLst>
          </p:cNvPr>
          <p:cNvCxnSpPr>
            <a:cxnSpLocks/>
          </p:cNvCxnSpPr>
          <p:nvPr/>
        </p:nvCxnSpPr>
        <p:spPr>
          <a:xfrm>
            <a:off x="4831743" y="1956359"/>
            <a:ext cx="3132000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5BBE128-6731-7DCA-A26D-8B2DB252CA75}"/>
              </a:ext>
            </a:extLst>
          </p:cNvPr>
          <p:cNvSpPr txBox="1"/>
          <p:nvPr/>
        </p:nvSpPr>
        <p:spPr>
          <a:xfrm>
            <a:off x="5965755" y="1802365"/>
            <a:ext cx="15363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965B4BA5-EEF5-CBE6-2748-95C9E3D177C0}"/>
              </a:ext>
            </a:extLst>
          </p:cNvPr>
          <p:cNvCxnSpPr>
            <a:cxnSpLocks/>
          </p:cNvCxnSpPr>
          <p:nvPr/>
        </p:nvCxnSpPr>
        <p:spPr>
          <a:xfrm>
            <a:off x="1694808" y="2090392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F5905951-FDFE-3D5E-AB7F-729C35434DB8}"/>
              </a:ext>
            </a:extLst>
          </p:cNvPr>
          <p:cNvSpPr txBox="1"/>
          <p:nvPr/>
        </p:nvSpPr>
        <p:spPr>
          <a:xfrm>
            <a:off x="2631918" y="1963925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EC26096-FB0E-53B4-7659-C318F556A4C7}"/>
              </a:ext>
            </a:extLst>
          </p:cNvPr>
          <p:cNvCxnSpPr>
            <a:cxnSpLocks/>
          </p:cNvCxnSpPr>
          <p:nvPr/>
        </p:nvCxnSpPr>
        <p:spPr>
          <a:xfrm>
            <a:off x="4828674" y="1572570"/>
            <a:ext cx="3132000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CF2503-A5B3-C6D3-EEC7-920B824892DE}"/>
              </a:ext>
            </a:extLst>
          </p:cNvPr>
          <p:cNvSpPr txBox="1"/>
          <p:nvPr/>
        </p:nvSpPr>
        <p:spPr>
          <a:xfrm>
            <a:off x="5962351" y="1400624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704FFF-4CAD-0654-09A5-F66D5B146474}"/>
              </a:ext>
            </a:extLst>
          </p:cNvPr>
          <p:cNvCxnSpPr>
            <a:cxnSpLocks/>
          </p:cNvCxnSpPr>
          <p:nvPr/>
        </p:nvCxnSpPr>
        <p:spPr>
          <a:xfrm>
            <a:off x="1694808" y="1780424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E45A004-2CC1-9FC0-60D6-AF7D00DC6EFC}"/>
              </a:ext>
            </a:extLst>
          </p:cNvPr>
          <p:cNvSpPr txBox="1"/>
          <p:nvPr/>
        </p:nvSpPr>
        <p:spPr>
          <a:xfrm>
            <a:off x="2631918" y="1627797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Ringing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0F29BD1-7649-2C26-0B11-5D72F2B80286}"/>
              </a:ext>
            </a:extLst>
          </p:cNvPr>
          <p:cNvSpPr txBox="1"/>
          <p:nvPr/>
        </p:nvSpPr>
        <p:spPr>
          <a:xfrm>
            <a:off x="5212258" y="81448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10.102.7.17</a:t>
            </a:r>
            <a:endParaRPr lang="zh-TW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34FD7C5-DECB-14C3-D6F6-39E03D162DB5}"/>
              </a:ext>
            </a:extLst>
          </p:cNvPr>
          <p:cNvSpPr txBox="1"/>
          <p:nvPr/>
        </p:nvSpPr>
        <p:spPr>
          <a:xfrm>
            <a:off x="1969550" y="807971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10.102.7.85</a:t>
            </a:r>
            <a:endParaRPr lang="zh-TW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DDEED698-54DC-137A-7FB1-A77C50DC6567}"/>
              </a:ext>
            </a:extLst>
          </p:cNvPr>
          <p:cNvCxnSpPr>
            <a:cxnSpLocks/>
          </p:cNvCxnSpPr>
          <p:nvPr/>
        </p:nvCxnSpPr>
        <p:spPr>
          <a:xfrm>
            <a:off x="1694808" y="1997256"/>
            <a:ext cx="3132000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B233A1E-17AC-04D6-F6BD-588AF1C797C4}"/>
              </a:ext>
            </a:extLst>
          </p:cNvPr>
          <p:cNvSpPr txBox="1"/>
          <p:nvPr/>
        </p:nvSpPr>
        <p:spPr>
          <a:xfrm>
            <a:off x="2631918" y="1829574"/>
            <a:ext cx="1156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01880:487253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8478480-B424-6EEB-5391-CFA2EB477626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11072223" y="1022382"/>
            <a:ext cx="0" cy="547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968AFE68-184F-04E3-55B1-1BDF0B97A4DD}"/>
              </a:ext>
            </a:extLst>
          </p:cNvPr>
          <p:cNvSpPr/>
          <p:nvPr/>
        </p:nvSpPr>
        <p:spPr>
          <a:xfrm>
            <a:off x="10739350" y="823860"/>
            <a:ext cx="665746" cy="19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5007</a:t>
            </a:r>
            <a:endParaRPr lang="zh-TW" altLang="en-US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93BAC598-4965-D9E0-6BF3-363D7A183C51}"/>
              </a:ext>
            </a:extLst>
          </p:cNvPr>
          <p:cNvSpPr txBox="1"/>
          <p:nvPr/>
        </p:nvSpPr>
        <p:spPr>
          <a:xfrm>
            <a:off x="9982255" y="81448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10.102.7.87</a:t>
            </a:r>
            <a:endParaRPr lang="zh-TW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31A27083-9952-F973-B90E-2174D09823E2}"/>
              </a:ext>
            </a:extLst>
          </p:cNvPr>
          <p:cNvCxnSpPr>
            <a:cxnSpLocks/>
          </p:cNvCxnSpPr>
          <p:nvPr/>
        </p:nvCxnSpPr>
        <p:spPr>
          <a:xfrm>
            <a:off x="4845777" y="2267600"/>
            <a:ext cx="6233122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6029DFD8-2067-A69B-1F65-6B9778FAFA7B}"/>
              </a:ext>
            </a:extLst>
          </p:cNvPr>
          <p:cNvSpPr txBox="1"/>
          <p:nvPr/>
        </p:nvSpPr>
        <p:spPr>
          <a:xfrm>
            <a:off x="9395057" y="2094924"/>
            <a:ext cx="925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 </a:t>
            </a:r>
            <a:r>
              <a:rPr lang="en-US" altLang="zh-TW" sz="800" b="1" dirty="0">
                <a:solidFill>
                  <a:srgbClr val="00B0F0"/>
                </a:solidFill>
                <a:highlight>
                  <a:srgbClr val="FFFF00"/>
                </a:highlight>
              </a:rPr>
              <a:t>f232a0</a:t>
            </a:r>
            <a:endParaRPr lang="zh-TW" altLang="en-US" sz="800" b="1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D2014D69-7882-7D64-482D-1CFDF9DD873F}"/>
              </a:ext>
            </a:extLst>
          </p:cNvPr>
          <p:cNvCxnSpPr>
            <a:cxnSpLocks/>
          </p:cNvCxnSpPr>
          <p:nvPr/>
        </p:nvCxnSpPr>
        <p:spPr>
          <a:xfrm>
            <a:off x="4845777" y="2364030"/>
            <a:ext cx="6233122" cy="0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5ECA8295-18F5-4AB6-8E2C-0F4359B13353}"/>
              </a:ext>
            </a:extLst>
          </p:cNvPr>
          <p:cNvSpPr txBox="1"/>
          <p:nvPr/>
        </p:nvSpPr>
        <p:spPr>
          <a:xfrm>
            <a:off x="9423168" y="2214001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TW" dirty="0"/>
              <a:t>Trying</a:t>
            </a:r>
            <a:endParaRPr lang="zh-TW" altLang="en-US" dirty="0"/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6EB27992-24C8-DCED-FFE2-E05C86632273}"/>
              </a:ext>
            </a:extLst>
          </p:cNvPr>
          <p:cNvCxnSpPr>
            <a:cxnSpLocks/>
          </p:cNvCxnSpPr>
          <p:nvPr/>
        </p:nvCxnSpPr>
        <p:spPr>
          <a:xfrm>
            <a:off x="4845777" y="2461784"/>
            <a:ext cx="313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4498526-1B39-EE74-2DB1-D2E324DFA0C5}"/>
              </a:ext>
            </a:extLst>
          </p:cNvPr>
          <p:cNvCxnSpPr>
            <a:cxnSpLocks/>
          </p:cNvCxnSpPr>
          <p:nvPr/>
        </p:nvCxnSpPr>
        <p:spPr>
          <a:xfrm>
            <a:off x="4845777" y="2680315"/>
            <a:ext cx="3132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97974BCE-0413-8889-A511-B11F72CA206B}"/>
              </a:ext>
            </a:extLst>
          </p:cNvPr>
          <p:cNvSpPr txBox="1"/>
          <p:nvPr/>
        </p:nvSpPr>
        <p:spPr>
          <a:xfrm>
            <a:off x="5983690" y="2533527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Ringing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F0829960-6CE9-39AC-896C-3B2E4E6A5CCF}"/>
              </a:ext>
            </a:extLst>
          </p:cNvPr>
          <p:cNvCxnSpPr>
            <a:cxnSpLocks/>
          </p:cNvCxnSpPr>
          <p:nvPr/>
        </p:nvCxnSpPr>
        <p:spPr>
          <a:xfrm>
            <a:off x="4845777" y="2577634"/>
            <a:ext cx="3132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11F0631A-2714-94AC-1048-69FC7AFC661A}"/>
              </a:ext>
            </a:extLst>
          </p:cNvPr>
          <p:cNvSpPr txBox="1"/>
          <p:nvPr/>
        </p:nvSpPr>
        <p:spPr>
          <a:xfrm>
            <a:off x="5970096" y="2405688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C6E890DC-C627-BBB3-8CB7-244811096338}"/>
              </a:ext>
            </a:extLst>
          </p:cNvPr>
          <p:cNvSpPr txBox="1"/>
          <p:nvPr/>
        </p:nvSpPr>
        <p:spPr>
          <a:xfrm>
            <a:off x="5963642" y="2295318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 </a:t>
            </a:r>
            <a:r>
              <a:rPr lang="en-US" altLang="zh-TW" sz="800" b="1" dirty="0">
                <a:solidFill>
                  <a:srgbClr val="00B0F0"/>
                </a:solidFill>
                <a:highlight>
                  <a:srgbClr val="FFFF00"/>
                </a:highlight>
              </a:rPr>
              <a:t>01884</a:t>
            </a:r>
            <a:r>
              <a:rPr lang="en-US" altLang="zh-TW" sz="800" b="1" dirty="0">
                <a:solidFill>
                  <a:srgbClr val="00B0F0"/>
                </a:solidFill>
              </a:rPr>
              <a:t> </a:t>
            </a:r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BCE44459-9FC7-C14B-1858-EB294397BF14}"/>
              </a:ext>
            </a:extLst>
          </p:cNvPr>
          <p:cNvCxnSpPr>
            <a:cxnSpLocks/>
          </p:cNvCxnSpPr>
          <p:nvPr/>
        </p:nvCxnSpPr>
        <p:spPr>
          <a:xfrm>
            <a:off x="4845777" y="2757831"/>
            <a:ext cx="6235803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960B8EF6-0F3E-7573-F095-B63341FA2A81}"/>
              </a:ext>
            </a:extLst>
          </p:cNvPr>
          <p:cNvSpPr txBox="1"/>
          <p:nvPr/>
        </p:nvSpPr>
        <p:spPr>
          <a:xfrm>
            <a:off x="9423168" y="2608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Ringing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9DE5FBA6-C9E3-295A-D23D-B73C496CC2F6}"/>
              </a:ext>
            </a:extLst>
          </p:cNvPr>
          <p:cNvCxnSpPr>
            <a:cxnSpLocks/>
          </p:cNvCxnSpPr>
          <p:nvPr/>
        </p:nvCxnSpPr>
        <p:spPr>
          <a:xfrm>
            <a:off x="4845777" y="2875544"/>
            <a:ext cx="3132000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99EB9EA4-DBA2-1241-A935-45B42BE6CDA1}"/>
              </a:ext>
            </a:extLst>
          </p:cNvPr>
          <p:cNvSpPr txBox="1"/>
          <p:nvPr/>
        </p:nvSpPr>
        <p:spPr>
          <a:xfrm>
            <a:off x="5953950" y="2709078"/>
            <a:ext cx="18854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Invite(in-dialog  </a:t>
            </a:r>
            <a:r>
              <a:rPr lang="en-US" altLang="zh-TW" sz="800" b="1" dirty="0">
                <a:solidFill>
                  <a:srgbClr val="00B0F0"/>
                </a:solidFill>
                <a:highlight>
                  <a:srgbClr val="FFFF00"/>
                </a:highlight>
              </a:rPr>
              <a:t>83053:01881</a:t>
            </a:r>
            <a:r>
              <a:rPr lang="en-US" altLang="zh-TW" sz="800" b="1" dirty="0">
                <a:solidFill>
                  <a:srgbClr val="00B0F0"/>
                </a:solidFill>
              </a:rPr>
              <a:t>) </a:t>
            </a:r>
            <a:r>
              <a:rPr lang="en-US" altLang="zh-TW" sz="800" b="1" dirty="0" err="1">
                <a:solidFill>
                  <a:srgbClr val="00B0F0"/>
                </a:solidFill>
              </a:rPr>
              <a:t>sendonly</a:t>
            </a:r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E2B02661-618A-D136-C3F4-35D1135B3BF7}"/>
              </a:ext>
            </a:extLst>
          </p:cNvPr>
          <p:cNvCxnSpPr>
            <a:cxnSpLocks/>
          </p:cNvCxnSpPr>
          <p:nvPr/>
        </p:nvCxnSpPr>
        <p:spPr>
          <a:xfrm>
            <a:off x="4845777" y="2979387"/>
            <a:ext cx="3132000" cy="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182B814E-4FEA-C709-D1D1-038B3F8D05AC}"/>
              </a:ext>
            </a:extLst>
          </p:cNvPr>
          <p:cNvSpPr txBox="1"/>
          <p:nvPr/>
        </p:nvSpPr>
        <p:spPr>
          <a:xfrm>
            <a:off x="5970825" y="2807441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7E9679AE-4B42-A86D-F6AF-D3324BEC6667}"/>
              </a:ext>
            </a:extLst>
          </p:cNvPr>
          <p:cNvCxnSpPr>
            <a:cxnSpLocks/>
          </p:cNvCxnSpPr>
          <p:nvPr/>
        </p:nvCxnSpPr>
        <p:spPr>
          <a:xfrm>
            <a:off x="1694808" y="3022829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CD1D609E-B8CC-8541-7263-411801181715}"/>
              </a:ext>
            </a:extLst>
          </p:cNvPr>
          <p:cNvSpPr txBox="1"/>
          <p:nvPr/>
        </p:nvSpPr>
        <p:spPr>
          <a:xfrm>
            <a:off x="2226339" y="2856363"/>
            <a:ext cx="18357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Invite(in-dialog 01880:487253) inactive</a:t>
            </a:r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100B14EF-5517-103B-5372-E9AE4002492F}"/>
              </a:ext>
            </a:extLst>
          </p:cNvPr>
          <p:cNvCxnSpPr>
            <a:cxnSpLocks/>
          </p:cNvCxnSpPr>
          <p:nvPr/>
        </p:nvCxnSpPr>
        <p:spPr>
          <a:xfrm>
            <a:off x="4845777" y="3084507"/>
            <a:ext cx="3132000" cy="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9F5EBAB8-56B9-6BC5-B0C3-5ED08031FF13}"/>
              </a:ext>
            </a:extLst>
          </p:cNvPr>
          <p:cNvSpPr txBox="1"/>
          <p:nvPr/>
        </p:nvSpPr>
        <p:spPr>
          <a:xfrm>
            <a:off x="5986646" y="2917521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C29B9D58-C332-738C-06E3-8BEA65FD6072}"/>
              </a:ext>
            </a:extLst>
          </p:cNvPr>
          <p:cNvCxnSpPr>
            <a:cxnSpLocks/>
          </p:cNvCxnSpPr>
          <p:nvPr/>
        </p:nvCxnSpPr>
        <p:spPr>
          <a:xfrm>
            <a:off x="4845777" y="3194480"/>
            <a:ext cx="3132000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71551A06-1DB8-1B02-4B80-A08901F5C06C}"/>
              </a:ext>
            </a:extLst>
          </p:cNvPr>
          <p:cNvSpPr txBox="1"/>
          <p:nvPr/>
        </p:nvSpPr>
        <p:spPr>
          <a:xfrm>
            <a:off x="5986321" y="3027494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C0FBB820-950A-3196-8B88-2CFBC81FC329}"/>
              </a:ext>
            </a:extLst>
          </p:cNvPr>
          <p:cNvCxnSpPr>
            <a:cxnSpLocks/>
          </p:cNvCxnSpPr>
          <p:nvPr/>
        </p:nvCxnSpPr>
        <p:spPr>
          <a:xfrm>
            <a:off x="4845777" y="3301238"/>
            <a:ext cx="3132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33BEEB48-D63A-958B-042D-B3ED5D91A008}"/>
              </a:ext>
            </a:extLst>
          </p:cNvPr>
          <p:cNvSpPr txBox="1"/>
          <p:nvPr/>
        </p:nvSpPr>
        <p:spPr>
          <a:xfrm>
            <a:off x="5993338" y="3134252"/>
            <a:ext cx="10679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01884:fc4551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DB60F912-1A3B-8C5A-B23D-8EEB202BF349}"/>
              </a:ext>
            </a:extLst>
          </p:cNvPr>
          <p:cNvCxnSpPr>
            <a:cxnSpLocks/>
          </p:cNvCxnSpPr>
          <p:nvPr/>
        </p:nvCxnSpPr>
        <p:spPr>
          <a:xfrm>
            <a:off x="1699743" y="2188181"/>
            <a:ext cx="6251239" cy="0"/>
          </a:xfrm>
          <a:prstGeom prst="line">
            <a:avLst/>
          </a:prstGeom>
          <a:ln w="9525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6F952338-EBBE-9B48-2084-4EFD63D23129}"/>
              </a:ext>
            </a:extLst>
          </p:cNvPr>
          <p:cNvSpPr txBox="1"/>
          <p:nvPr/>
        </p:nvSpPr>
        <p:spPr>
          <a:xfrm>
            <a:off x="5252533" y="2013710"/>
            <a:ext cx="10166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RTP (5005 &lt;-&gt; 5011)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12541951-6418-5F7A-24C9-42A8B79615DC}"/>
              </a:ext>
            </a:extLst>
          </p:cNvPr>
          <p:cNvCxnSpPr>
            <a:cxnSpLocks/>
          </p:cNvCxnSpPr>
          <p:nvPr/>
        </p:nvCxnSpPr>
        <p:spPr>
          <a:xfrm>
            <a:off x="1694808" y="3349696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96CC47E6-1BB0-B544-B4DB-7A8441C54EB2}"/>
              </a:ext>
            </a:extLst>
          </p:cNvPr>
          <p:cNvSpPr txBox="1"/>
          <p:nvPr/>
        </p:nvSpPr>
        <p:spPr>
          <a:xfrm>
            <a:off x="2226339" y="3177750"/>
            <a:ext cx="1056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 01880:487253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3C4A25D3-3F74-A6BA-A31A-82031B5DB5A8}"/>
              </a:ext>
            </a:extLst>
          </p:cNvPr>
          <p:cNvCxnSpPr>
            <a:cxnSpLocks/>
          </p:cNvCxnSpPr>
          <p:nvPr/>
        </p:nvCxnSpPr>
        <p:spPr>
          <a:xfrm>
            <a:off x="4845777" y="3406526"/>
            <a:ext cx="3132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7B41767D-D954-E036-BF77-8860AEC65CDF}"/>
              </a:ext>
            </a:extLst>
          </p:cNvPr>
          <p:cNvSpPr txBox="1"/>
          <p:nvPr/>
        </p:nvSpPr>
        <p:spPr>
          <a:xfrm>
            <a:off x="5999636" y="3252240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 01884:fc4551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  <a:p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D4001335-1658-2D3C-7B96-E936BBCFE5F4}"/>
              </a:ext>
            </a:extLst>
          </p:cNvPr>
          <p:cNvCxnSpPr>
            <a:cxnSpLocks/>
          </p:cNvCxnSpPr>
          <p:nvPr/>
        </p:nvCxnSpPr>
        <p:spPr>
          <a:xfrm>
            <a:off x="4845777" y="3487157"/>
            <a:ext cx="6235803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F6AEE102-0B2A-F495-59CE-11F39797B084}"/>
              </a:ext>
            </a:extLst>
          </p:cNvPr>
          <p:cNvSpPr txBox="1"/>
          <p:nvPr/>
        </p:nvSpPr>
        <p:spPr>
          <a:xfrm>
            <a:off x="9454089" y="3338132"/>
            <a:ext cx="10743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 f232a0:01883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A7038FA1-6448-5D49-A6F8-419F6DF41396}"/>
              </a:ext>
            </a:extLst>
          </p:cNvPr>
          <p:cNvCxnSpPr>
            <a:cxnSpLocks/>
          </p:cNvCxnSpPr>
          <p:nvPr/>
        </p:nvCxnSpPr>
        <p:spPr>
          <a:xfrm>
            <a:off x="4845777" y="3575019"/>
            <a:ext cx="6235803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FF548595-D8BC-EADC-9031-840C1D7B0418}"/>
              </a:ext>
            </a:extLst>
          </p:cNvPr>
          <p:cNvSpPr txBox="1"/>
          <p:nvPr/>
        </p:nvSpPr>
        <p:spPr>
          <a:xfrm>
            <a:off x="9460387" y="3425994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BE046DCC-79F7-CDB0-EEC1-21C2F73FA7BB}"/>
              </a:ext>
            </a:extLst>
          </p:cNvPr>
          <p:cNvCxnSpPr>
            <a:cxnSpLocks/>
          </p:cNvCxnSpPr>
          <p:nvPr/>
        </p:nvCxnSpPr>
        <p:spPr>
          <a:xfrm>
            <a:off x="1694808" y="3612543"/>
            <a:ext cx="3132000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8329CFC3-918C-510F-3151-3A59A19EBD69}"/>
              </a:ext>
            </a:extLst>
          </p:cNvPr>
          <p:cNvSpPr txBox="1"/>
          <p:nvPr/>
        </p:nvSpPr>
        <p:spPr>
          <a:xfrm>
            <a:off x="2226339" y="3440597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6E2B05EF-2DAB-8B63-50F6-84FCE813B200}"/>
              </a:ext>
            </a:extLst>
          </p:cNvPr>
          <p:cNvCxnSpPr>
            <a:cxnSpLocks/>
          </p:cNvCxnSpPr>
          <p:nvPr/>
        </p:nvCxnSpPr>
        <p:spPr>
          <a:xfrm>
            <a:off x="1694793" y="3720060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5BF03324-4A8F-3854-E96E-40AD69208544}"/>
              </a:ext>
            </a:extLst>
          </p:cNvPr>
          <p:cNvSpPr txBox="1"/>
          <p:nvPr/>
        </p:nvSpPr>
        <p:spPr>
          <a:xfrm>
            <a:off x="2226339" y="3566825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AB69D569-F4D8-E324-A995-7B388E2087E0}"/>
              </a:ext>
            </a:extLst>
          </p:cNvPr>
          <p:cNvCxnSpPr>
            <a:cxnSpLocks/>
          </p:cNvCxnSpPr>
          <p:nvPr/>
        </p:nvCxnSpPr>
        <p:spPr>
          <a:xfrm>
            <a:off x="1690685" y="3901608"/>
            <a:ext cx="3132000" cy="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36A35752-6DCC-5B49-96C9-636F4E932732}"/>
              </a:ext>
            </a:extLst>
          </p:cNvPr>
          <p:cNvSpPr txBox="1"/>
          <p:nvPr/>
        </p:nvSpPr>
        <p:spPr>
          <a:xfrm>
            <a:off x="2991815" y="3735142"/>
            <a:ext cx="8627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Invite(in-dialog)</a:t>
            </a:r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id="{F364A74D-D32E-6F96-24B7-4994C9AE0402}"/>
              </a:ext>
            </a:extLst>
          </p:cNvPr>
          <p:cNvCxnSpPr>
            <a:cxnSpLocks/>
          </p:cNvCxnSpPr>
          <p:nvPr/>
        </p:nvCxnSpPr>
        <p:spPr>
          <a:xfrm>
            <a:off x="1702793" y="4000894"/>
            <a:ext cx="3132000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4700BD4F-13E5-DC01-C5F2-6B3DDE1E688E}"/>
              </a:ext>
            </a:extLst>
          </p:cNvPr>
          <p:cNvSpPr txBox="1"/>
          <p:nvPr/>
        </p:nvSpPr>
        <p:spPr>
          <a:xfrm>
            <a:off x="2991815" y="3842864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07F6263D-10D6-4398-C8B6-1FC0CE877DFA}"/>
              </a:ext>
            </a:extLst>
          </p:cNvPr>
          <p:cNvCxnSpPr>
            <a:cxnSpLocks/>
          </p:cNvCxnSpPr>
          <p:nvPr/>
        </p:nvCxnSpPr>
        <p:spPr>
          <a:xfrm>
            <a:off x="1694793" y="4118940"/>
            <a:ext cx="3132000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AAD5AA3E-09CE-39E6-C033-55F95B9471A5}"/>
              </a:ext>
            </a:extLst>
          </p:cNvPr>
          <p:cNvSpPr txBox="1"/>
          <p:nvPr/>
        </p:nvSpPr>
        <p:spPr>
          <a:xfrm>
            <a:off x="2991815" y="3965906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800" dirty="0" err="1">
                <a:solidFill>
                  <a:schemeClr val="bg1">
                    <a:lumMod val="65000"/>
                  </a:schemeClr>
                </a:solidFill>
              </a:rPr>
              <a:t>sendrecv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727C0A5D-7EBF-B85B-BC6D-FE7F194D18A9}"/>
              </a:ext>
            </a:extLst>
          </p:cNvPr>
          <p:cNvCxnSpPr>
            <a:cxnSpLocks/>
          </p:cNvCxnSpPr>
          <p:nvPr/>
        </p:nvCxnSpPr>
        <p:spPr>
          <a:xfrm>
            <a:off x="1680370" y="4242935"/>
            <a:ext cx="3132000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75077A31-4471-5C89-E67F-90C3D3F9605B}"/>
              </a:ext>
            </a:extLst>
          </p:cNvPr>
          <p:cNvSpPr txBox="1"/>
          <p:nvPr/>
        </p:nvSpPr>
        <p:spPr>
          <a:xfrm>
            <a:off x="2976720" y="4073690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 </a:t>
            </a:r>
            <a:r>
              <a:rPr lang="en-US" altLang="zh-TW" sz="800" dirty="0" err="1">
                <a:solidFill>
                  <a:schemeClr val="bg1">
                    <a:lumMod val="65000"/>
                  </a:schemeClr>
                </a:solidFill>
              </a:rPr>
              <a:t>sendonly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5" name="左大括弧 134">
            <a:extLst>
              <a:ext uri="{FF2B5EF4-FFF2-40B4-BE49-F238E27FC236}">
                <a16:creationId xmlns:a16="http://schemas.microsoft.com/office/drawing/2014/main" id="{C32C9DBD-23FC-AE1A-27AC-1A901A4F358C}"/>
              </a:ext>
            </a:extLst>
          </p:cNvPr>
          <p:cNvSpPr/>
          <p:nvPr/>
        </p:nvSpPr>
        <p:spPr>
          <a:xfrm>
            <a:off x="1433473" y="3878274"/>
            <a:ext cx="217795" cy="364661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左大括弧 135">
            <a:extLst>
              <a:ext uri="{FF2B5EF4-FFF2-40B4-BE49-F238E27FC236}">
                <a16:creationId xmlns:a16="http://schemas.microsoft.com/office/drawing/2014/main" id="{B7907B18-3C6C-6E2E-FDF0-BDF9C3F5AED6}"/>
              </a:ext>
            </a:extLst>
          </p:cNvPr>
          <p:cNvSpPr/>
          <p:nvPr/>
        </p:nvSpPr>
        <p:spPr>
          <a:xfrm>
            <a:off x="1391001" y="3015310"/>
            <a:ext cx="258884" cy="692847"/>
          </a:xfrm>
          <a:prstGeom prst="lef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863CDA1F-F69E-4EB9-2D34-7061551D7202}"/>
              </a:ext>
            </a:extLst>
          </p:cNvPr>
          <p:cNvSpPr txBox="1"/>
          <p:nvPr/>
        </p:nvSpPr>
        <p:spPr>
          <a:xfrm>
            <a:off x="716123" y="4135213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en-US" altLang="zh-TW" dirty="0"/>
              <a:t>07:17:18.418559</a:t>
            </a:r>
            <a:endParaRPr lang="zh-TW" altLang="en-US" dirty="0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3FB99CBE-69C9-661E-8224-F8152BDBECEC}"/>
              </a:ext>
            </a:extLst>
          </p:cNvPr>
          <p:cNvSpPr txBox="1"/>
          <p:nvPr/>
        </p:nvSpPr>
        <p:spPr>
          <a:xfrm>
            <a:off x="4018426" y="2770993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  <a:highlight>
                  <a:srgbClr val="808080"/>
                </a:highlight>
              </a:rPr>
              <a:t>07:17:18.220846</a:t>
            </a:r>
            <a:endParaRPr lang="zh-TW" altLang="en-US" sz="80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139" name="左大括弧 138">
            <a:extLst>
              <a:ext uri="{FF2B5EF4-FFF2-40B4-BE49-F238E27FC236}">
                <a16:creationId xmlns:a16="http://schemas.microsoft.com/office/drawing/2014/main" id="{AE84E2F4-88C3-77A1-3FBA-DD243D92DECF}"/>
              </a:ext>
            </a:extLst>
          </p:cNvPr>
          <p:cNvSpPr/>
          <p:nvPr/>
        </p:nvSpPr>
        <p:spPr>
          <a:xfrm rot="10800000">
            <a:off x="11146405" y="2262380"/>
            <a:ext cx="164902" cy="1312638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左大括弧 139">
            <a:extLst>
              <a:ext uri="{FF2B5EF4-FFF2-40B4-BE49-F238E27FC236}">
                <a16:creationId xmlns:a16="http://schemas.microsoft.com/office/drawing/2014/main" id="{68D54A67-5A09-0AF0-E409-7EB25B47BCE2}"/>
              </a:ext>
            </a:extLst>
          </p:cNvPr>
          <p:cNvSpPr/>
          <p:nvPr/>
        </p:nvSpPr>
        <p:spPr>
          <a:xfrm rot="10800000">
            <a:off x="8035780" y="2460459"/>
            <a:ext cx="397226" cy="2307971"/>
          </a:xfrm>
          <a:prstGeom prst="leftBrace">
            <a:avLst>
              <a:gd name="adj1" fmla="val 8333"/>
              <a:gd name="adj2" fmla="val 420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左大括弧 140">
            <a:extLst>
              <a:ext uri="{FF2B5EF4-FFF2-40B4-BE49-F238E27FC236}">
                <a16:creationId xmlns:a16="http://schemas.microsoft.com/office/drawing/2014/main" id="{D0B2A91D-997B-8977-B451-7DABF510353E}"/>
              </a:ext>
            </a:extLst>
          </p:cNvPr>
          <p:cNvSpPr/>
          <p:nvPr/>
        </p:nvSpPr>
        <p:spPr>
          <a:xfrm rot="10800000">
            <a:off x="7998460" y="2875198"/>
            <a:ext cx="762945" cy="302552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5393BA22-C551-7A9E-DCD3-985BC129C350}"/>
              </a:ext>
            </a:extLst>
          </p:cNvPr>
          <p:cNvCxnSpPr>
            <a:cxnSpLocks/>
          </p:cNvCxnSpPr>
          <p:nvPr/>
        </p:nvCxnSpPr>
        <p:spPr>
          <a:xfrm>
            <a:off x="7952699" y="4114034"/>
            <a:ext cx="3127917" cy="0"/>
          </a:xfrm>
          <a:prstGeom prst="line">
            <a:avLst/>
          </a:prstGeom>
          <a:ln w="9525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DFCABA3A-0BE8-202C-2FD1-5D67D33D6E05}"/>
              </a:ext>
            </a:extLst>
          </p:cNvPr>
          <p:cNvSpPr txBox="1"/>
          <p:nvPr/>
        </p:nvSpPr>
        <p:spPr>
          <a:xfrm>
            <a:off x="9009264" y="3947590"/>
            <a:ext cx="10166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RTP (5011 &lt;-&gt; 5007)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19F30F7A-6049-2E29-C31D-258CB4526935}"/>
              </a:ext>
            </a:extLst>
          </p:cNvPr>
          <p:cNvCxnSpPr>
            <a:cxnSpLocks/>
          </p:cNvCxnSpPr>
          <p:nvPr/>
        </p:nvCxnSpPr>
        <p:spPr>
          <a:xfrm>
            <a:off x="1703508" y="4386291"/>
            <a:ext cx="3132000" cy="0"/>
          </a:xfrm>
          <a:prstGeom prst="line">
            <a:avLst/>
          </a:prstGeom>
          <a:ln w="9525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78F3D8A3-4C56-933F-3F2B-15043ABEAAB0}"/>
              </a:ext>
            </a:extLst>
          </p:cNvPr>
          <p:cNvSpPr txBox="1"/>
          <p:nvPr/>
        </p:nvSpPr>
        <p:spPr>
          <a:xfrm>
            <a:off x="2760073" y="4219847"/>
            <a:ext cx="1063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RTP ( Music On Hold)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A70F9E17-2F74-72EF-2C60-FB8D7C3B787B}"/>
              </a:ext>
            </a:extLst>
          </p:cNvPr>
          <p:cNvCxnSpPr>
            <a:cxnSpLocks/>
          </p:cNvCxnSpPr>
          <p:nvPr/>
        </p:nvCxnSpPr>
        <p:spPr>
          <a:xfrm>
            <a:off x="4855811" y="4476890"/>
            <a:ext cx="6236863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A184E4CA-E5B4-499D-6986-763D9690F91F}"/>
              </a:ext>
            </a:extLst>
          </p:cNvPr>
          <p:cNvSpPr txBox="1"/>
          <p:nvPr/>
        </p:nvSpPr>
        <p:spPr>
          <a:xfrm>
            <a:off x="9028981" y="4323512"/>
            <a:ext cx="9957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Bye (</a:t>
            </a:r>
            <a:r>
              <a:rPr lang="en-US" altLang="zh-TW" sz="800" b="1" dirty="0">
                <a:solidFill>
                  <a:schemeClr val="bg1">
                    <a:lumMod val="65000"/>
                  </a:schemeClr>
                </a:solidFill>
              </a:rPr>
              <a:t>f232a0:01883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id="{77C13BA4-2094-E291-781B-874A6A688D3E}"/>
              </a:ext>
            </a:extLst>
          </p:cNvPr>
          <p:cNvCxnSpPr>
            <a:cxnSpLocks/>
          </p:cNvCxnSpPr>
          <p:nvPr/>
        </p:nvCxnSpPr>
        <p:spPr>
          <a:xfrm>
            <a:off x="4855235" y="4591115"/>
            <a:ext cx="309517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6EE2B886-5531-5487-732F-ED3F9FE58B1F}"/>
              </a:ext>
            </a:extLst>
          </p:cNvPr>
          <p:cNvSpPr txBox="1"/>
          <p:nvPr/>
        </p:nvSpPr>
        <p:spPr>
          <a:xfrm>
            <a:off x="5988912" y="4419169"/>
            <a:ext cx="987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Bye (</a:t>
            </a:r>
            <a:r>
              <a:rPr lang="en-US" altLang="zh-TW" sz="800" b="1" dirty="0">
                <a:solidFill>
                  <a:schemeClr val="bg1">
                    <a:lumMod val="65000"/>
                  </a:schemeClr>
                </a:solidFill>
              </a:rPr>
              <a:t>01884:fc4551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464179B3-D451-5C32-C195-DCF79F23F230}"/>
              </a:ext>
            </a:extLst>
          </p:cNvPr>
          <p:cNvCxnSpPr>
            <a:cxnSpLocks/>
          </p:cNvCxnSpPr>
          <p:nvPr/>
        </p:nvCxnSpPr>
        <p:spPr>
          <a:xfrm>
            <a:off x="4868912" y="4672775"/>
            <a:ext cx="6235803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E7CC4BB7-055F-BE48-9708-3F8EF7D359C9}"/>
              </a:ext>
            </a:extLst>
          </p:cNvPr>
          <p:cNvSpPr txBox="1"/>
          <p:nvPr/>
        </p:nvSpPr>
        <p:spPr>
          <a:xfrm>
            <a:off x="9031718" y="4523448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 (</a:t>
            </a:r>
            <a:r>
              <a:rPr lang="en-US" altLang="zh-TW" sz="800" b="1" dirty="0">
                <a:solidFill>
                  <a:schemeClr val="bg1">
                    <a:lumMod val="65000"/>
                  </a:schemeClr>
                </a:solidFill>
              </a:rPr>
              <a:t>f232a0:01883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7C14E83F-D02F-4FEC-88CD-48565952FC2F}"/>
              </a:ext>
            </a:extLst>
          </p:cNvPr>
          <p:cNvCxnSpPr>
            <a:cxnSpLocks/>
          </p:cNvCxnSpPr>
          <p:nvPr/>
        </p:nvCxnSpPr>
        <p:spPr>
          <a:xfrm>
            <a:off x="4855235" y="4768431"/>
            <a:ext cx="309517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1101AC38-E741-541A-A39A-5C2BDB9353AC}"/>
              </a:ext>
            </a:extLst>
          </p:cNvPr>
          <p:cNvSpPr txBox="1"/>
          <p:nvPr/>
        </p:nvSpPr>
        <p:spPr>
          <a:xfrm>
            <a:off x="5988912" y="4623323"/>
            <a:ext cx="1130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 (</a:t>
            </a:r>
            <a:r>
              <a:rPr lang="en-US" altLang="zh-TW" sz="800" b="1" dirty="0">
                <a:solidFill>
                  <a:schemeClr val="bg1">
                    <a:lumMod val="65000"/>
                  </a:schemeClr>
                </a:solidFill>
              </a:rPr>
              <a:t>01884:fc4551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F8FA3730-30D7-ADEF-CABF-3841823A35AB}"/>
              </a:ext>
            </a:extLst>
          </p:cNvPr>
          <p:cNvSpPr txBox="1"/>
          <p:nvPr/>
        </p:nvSpPr>
        <p:spPr>
          <a:xfrm>
            <a:off x="4062954" y="4673526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en-US" altLang="zh-TW" dirty="0"/>
              <a:t>07:17:27.479422</a:t>
            </a:r>
            <a:endParaRPr lang="zh-TW" altLang="en-US" dirty="0"/>
          </a:p>
        </p:txBody>
      </p: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46FC9D5E-9597-F724-6987-2A7330A12F11}"/>
              </a:ext>
            </a:extLst>
          </p:cNvPr>
          <p:cNvCxnSpPr>
            <a:cxnSpLocks/>
          </p:cNvCxnSpPr>
          <p:nvPr/>
        </p:nvCxnSpPr>
        <p:spPr>
          <a:xfrm>
            <a:off x="4865417" y="5046111"/>
            <a:ext cx="3084493" cy="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2FD53DC6-0312-C047-C5F5-74DF1E6D5927}"/>
              </a:ext>
            </a:extLst>
          </p:cNvPr>
          <p:cNvSpPr txBox="1"/>
          <p:nvPr/>
        </p:nvSpPr>
        <p:spPr>
          <a:xfrm>
            <a:off x="5973590" y="4879645"/>
            <a:ext cx="1426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Invite(in-dialog</a:t>
            </a:r>
            <a:r>
              <a:rPr lang="zh-TW" altLang="en-US" sz="800" b="1" dirty="0">
                <a:solidFill>
                  <a:srgbClr val="00B0F0"/>
                </a:solidFill>
              </a:rPr>
              <a:t> </a:t>
            </a:r>
            <a:r>
              <a:rPr lang="en-US" altLang="zh-TW" sz="800" b="1" dirty="0">
                <a:solidFill>
                  <a:srgbClr val="00B0F0"/>
                </a:solidFill>
              </a:rPr>
              <a:t>83053:01881)</a:t>
            </a:r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A22EC6CE-7F59-1B3C-A367-072E4613D49E}"/>
              </a:ext>
            </a:extLst>
          </p:cNvPr>
          <p:cNvCxnSpPr>
            <a:cxnSpLocks/>
          </p:cNvCxnSpPr>
          <p:nvPr/>
        </p:nvCxnSpPr>
        <p:spPr>
          <a:xfrm>
            <a:off x="4852657" y="5152904"/>
            <a:ext cx="3108017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1E82BDDA-5139-1C6C-B986-E636BD559015}"/>
              </a:ext>
            </a:extLst>
          </p:cNvPr>
          <p:cNvSpPr txBox="1"/>
          <p:nvPr/>
        </p:nvSpPr>
        <p:spPr>
          <a:xfrm>
            <a:off x="5977705" y="4980958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91D4E54B-39FE-AAE7-6A58-8C969428CFF5}"/>
              </a:ext>
            </a:extLst>
          </p:cNvPr>
          <p:cNvCxnSpPr>
            <a:cxnSpLocks/>
          </p:cNvCxnSpPr>
          <p:nvPr/>
        </p:nvCxnSpPr>
        <p:spPr>
          <a:xfrm>
            <a:off x="4875938" y="6047576"/>
            <a:ext cx="3084736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E4D4643F-E555-EEC9-23D8-ED4636141D2B}"/>
              </a:ext>
            </a:extLst>
          </p:cNvPr>
          <p:cNvSpPr txBox="1"/>
          <p:nvPr/>
        </p:nvSpPr>
        <p:spPr>
          <a:xfrm>
            <a:off x="6034166" y="5899068"/>
            <a:ext cx="11063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sz="800" b="1" dirty="0">
                <a:solidFill>
                  <a:schemeClr val="bg1">
                    <a:lumMod val="65000"/>
                  </a:schemeClr>
                </a:solidFill>
              </a:rPr>
              <a:t>83053:01881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DB142341-F23D-3E8F-9D78-713D7091168B}"/>
              </a:ext>
            </a:extLst>
          </p:cNvPr>
          <p:cNvCxnSpPr>
            <a:cxnSpLocks/>
          </p:cNvCxnSpPr>
          <p:nvPr/>
        </p:nvCxnSpPr>
        <p:spPr>
          <a:xfrm>
            <a:off x="1710083" y="5240058"/>
            <a:ext cx="3132000" cy="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5C8B7A34-368F-E9E3-C3C5-0175E6EAF3FB}"/>
              </a:ext>
            </a:extLst>
          </p:cNvPr>
          <p:cNvSpPr txBox="1"/>
          <p:nvPr/>
        </p:nvSpPr>
        <p:spPr>
          <a:xfrm>
            <a:off x="2214801" y="5073592"/>
            <a:ext cx="8627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Invite(in-dialog)</a:t>
            </a:r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175" name="直線單箭頭接點 174">
            <a:extLst>
              <a:ext uri="{FF2B5EF4-FFF2-40B4-BE49-F238E27FC236}">
                <a16:creationId xmlns:a16="http://schemas.microsoft.com/office/drawing/2014/main" id="{F0C01166-FCCA-3BF6-3357-4E058BAFD7F1}"/>
              </a:ext>
            </a:extLst>
          </p:cNvPr>
          <p:cNvCxnSpPr>
            <a:cxnSpLocks/>
          </p:cNvCxnSpPr>
          <p:nvPr/>
        </p:nvCxnSpPr>
        <p:spPr>
          <a:xfrm>
            <a:off x="1709431" y="5344369"/>
            <a:ext cx="3132000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8E20BEE3-78FF-9852-C6AD-352100E7CD3D}"/>
              </a:ext>
            </a:extLst>
          </p:cNvPr>
          <p:cNvSpPr txBox="1"/>
          <p:nvPr/>
        </p:nvSpPr>
        <p:spPr>
          <a:xfrm>
            <a:off x="2202041" y="5186339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77" name="直線單箭頭接點 176">
            <a:extLst>
              <a:ext uri="{FF2B5EF4-FFF2-40B4-BE49-F238E27FC236}">
                <a16:creationId xmlns:a16="http://schemas.microsoft.com/office/drawing/2014/main" id="{426CA59A-216D-1F97-4650-AA96924A3EF9}"/>
              </a:ext>
            </a:extLst>
          </p:cNvPr>
          <p:cNvCxnSpPr>
            <a:cxnSpLocks/>
          </p:cNvCxnSpPr>
          <p:nvPr/>
        </p:nvCxnSpPr>
        <p:spPr>
          <a:xfrm>
            <a:off x="1694793" y="5433543"/>
            <a:ext cx="3132000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文字方塊 177">
            <a:extLst>
              <a:ext uri="{FF2B5EF4-FFF2-40B4-BE49-F238E27FC236}">
                <a16:creationId xmlns:a16="http://schemas.microsoft.com/office/drawing/2014/main" id="{3329C57E-EEAD-D03B-1852-00B637C2E3C3}"/>
              </a:ext>
            </a:extLst>
          </p:cNvPr>
          <p:cNvSpPr txBox="1"/>
          <p:nvPr/>
        </p:nvSpPr>
        <p:spPr>
          <a:xfrm>
            <a:off x="2208421" y="5284507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2" name="直線單箭頭接點 181">
            <a:extLst>
              <a:ext uri="{FF2B5EF4-FFF2-40B4-BE49-F238E27FC236}">
                <a16:creationId xmlns:a16="http://schemas.microsoft.com/office/drawing/2014/main" id="{8F136318-C044-1AC6-10CF-898DD8FA3584}"/>
              </a:ext>
            </a:extLst>
          </p:cNvPr>
          <p:cNvCxnSpPr>
            <a:cxnSpLocks/>
          </p:cNvCxnSpPr>
          <p:nvPr/>
        </p:nvCxnSpPr>
        <p:spPr>
          <a:xfrm>
            <a:off x="1698938" y="5530701"/>
            <a:ext cx="3132000" cy="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B34BFF5C-2685-0A7F-B2BA-0D049D280E1C}"/>
              </a:ext>
            </a:extLst>
          </p:cNvPr>
          <p:cNvSpPr txBox="1"/>
          <p:nvPr/>
        </p:nvSpPr>
        <p:spPr>
          <a:xfrm>
            <a:off x="2213971" y="538357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id="{08BD9164-3894-225C-5D4D-8D6F044D51ED}"/>
              </a:ext>
            </a:extLst>
          </p:cNvPr>
          <p:cNvCxnSpPr>
            <a:cxnSpLocks/>
          </p:cNvCxnSpPr>
          <p:nvPr/>
        </p:nvCxnSpPr>
        <p:spPr>
          <a:xfrm>
            <a:off x="1695809" y="5700896"/>
            <a:ext cx="3132000" cy="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文字方塊 184">
            <a:extLst>
              <a:ext uri="{FF2B5EF4-FFF2-40B4-BE49-F238E27FC236}">
                <a16:creationId xmlns:a16="http://schemas.microsoft.com/office/drawing/2014/main" id="{EB9C72F5-6C44-9EAB-F37B-A9FFBD71867E}"/>
              </a:ext>
            </a:extLst>
          </p:cNvPr>
          <p:cNvSpPr txBox="1"/>
          <p:nvPr/>
        </p:nvSpPr>
        <p:spPr>
          <a:xfrm>
            <a:off x="2186929" y="5533736"/>
            <a:ext cx="8627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Invite(in-dialog)</a:t>
            </a:r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84B028A5-081B-A044-CB4A-CEEB5AC93E64}"/>
              </a:ext>
            </a:extLst>
          </p:cNvPr>
          <p:cNvCxnSpPr>
            <a:cxnSpLocks/>
          </p:cNvCxnSpPr>
          <p:nvPr/>
        </p:nvCxnSpPr>
        <p:spPr>
          <a:xfrm>
            <a:off x="1695157" y="5805207"/>
            <a:ext cx="3132000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CE5052E7-48C1-C98C-A6CD-B37C3FEA534B}"/>
              </a:ext>
            </a:extLst>
          </p:cNvPr>
          <p:cNvSpPr txBox="1"/>
          <p:nvPr/>
        </p:nvSpPr>
        <p:spPr>
          <a:xfrm>
            <a:off x="2187767" y="5647177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8" name="直線單箭頭接點 187">
            <a:extLst>
              <a:ext uri="{FF2B5EF4-FFF2-40B4-BE49-F238E27FC236}">
                <a16:creationId xmlns:a16="http://schemas.microsoft.com/office/drawing/2014/main" id="{FAD4CB51-A770-8D3A-B626-5813BFF7188A}"/>
              </a:ext>
            </a:extLst>
          </p:cNvPr>
          <p:cNvCxnSpPr>
            <a:cxnSpLocks/>
          </p:cNvCxnSpPr>
          <p:nvPr/>
        </p:nvCxnSpPr>
        <p:spPr>
          <a:xfrm>
            <a:off x="1680519" y="5894381"/>
            <a:ext cx="3132000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文字方塊 188">
            <a:extLst>
              <a:ext uri="{FF2B5EF4-FFF2-40B4-BE49-F238E27FC236}">
                <a16:creationId xmlns:a16="http://schemas.microsoft.com/office/drawing/2014/main" id="{3992CBDD-9344-1163-48A5-C0E3BBDE19AB}"/>
              </a:ext>
            </a:extLst>
          </p:cNvPr>
          <p:cNvSpPr txBox="1"/>
          <p:nvPr/>
        </p:nvSpPr>
        <p:spPr>
          <a:xfrm>
            <a:off x="2194147" y="5745345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0" name="直線單箭頭接點 189">
            <a:extLst>
              <a:ext uri="{FF2B5EF4-FFF2-40B4-BE49-F238E27FC236}">
                <a16:creationId xmlns:a16="http://schemas.microsoft.com/office/drawing/2014/main" id="{4EEAB05D-C7D6-3E45-562E-F35A7E076FB2}"/>
              </a:ext>
            </a:extLst>
          </p:cNvPr>
          <p:cNvCxnSpPr>
            <a:cxnSpLocks/>
          </p:cNvCxnSpPr>
          <p:nvPr/>
        </p:nvCxnSpPr>
        <p:spPr>
          <a:xfrm>
            <a:off x="1684664" y="5991539"/>
            <a:ext cx="3132000" cy="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21B37E90-3D01-C779-4D35-948109EDA0C4}"/>
              </a:ext>
            </a:extLst>
          </p:cNvPr>
          <p:cNvSpPr txBox="1"/>
          <p:nvPr/>
        </p:nvSpPr>
        <p:spPr>
          <a:xfrm>
            <a:off x="2199697" y="5832532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6" name="文字方塊 195">
            <a:extLst>
              <a:ext uri="{FF2B5EF4-FFF2-40B4-BE49-F238E27FC236}">
                <a16:creationId xmlns:a16="http://schemas.microsoft.com/office/drawing/2014/main" id="{B3FC60CB-ED21-BB73-5C97-E93E42C8C7FF}"/>
              </a:ext>
            </a:extLst>
          </p:cNvPr>
          <p:cNvSpPr txBox="1"/>
          <p:nvPr/>
        </p:nvSpPr>
        <p:spPr>
          <a:xfrm>
            <a:off x="4055891" y="4934490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en-US" altLang="zh-TW" dirty="0"/>
              <a:t>07:17:33.364970</a:t>
            </a:r>
            <a:endParaRPr lang="zh-TW" altLang="en-US" dirty="0"/>
          </a:p>
        </p:txBody>
      </p: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7ED03B3B-5479-4FF0-D35E-1522978102DD}"/>
              </a:ext>
            </a:extLst>
          </p:cNvPr>
          <p:cNvCxnSpPr>
            <a:cxnSpLocks/>
          </p:cNvCxnSpPr>
          <p:nvPr/>
        </p:nvCxnSpPr>
        <p:spPr>
          <a:xfrm>
            <a:off x="4882666" y="6151861"/>
            <a:ext cx="3067244" cy="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769F6463-ABE0-F893-76FF-6487CBBF249E}"/>
              </a:ext>
            </a:extLst>
          </p:cNvPr>
          <p:cNvSpPr txBox="1"/>
          <p:nvPr/>
        </p:nvSpPr>
        <p:spPr>
          <a:xfrm>
            <a:off x="6040894" y="6003353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D0BD769C-DA37-8E7E-0C8B-6CE3264270F6}"/>
              </a:ext>
            </a:extLst>
          </p:cNvPr>
          <p:cNvCxnSpPr>
            <a:cxnSpLocks/>
          </p:cNvCxnSpPr>
          <p:nvPr/>
        </p:nvCxnSpPr>
        <p:spPr>
          <a:xfrm>
            <a:off x="4876629" y="6398182"/>
            <a:ext cx="3073281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4F52884A-A966-9A81-27EB-2FD77862181B}"/>
              </a:ext>
            </a:extLst>
          </p:cNvPr>
          <p:cNvSpPr txBox="1"/>
          <p:nvPr/>
        </p:nvSpPr>
        <p:spPr>
          <a:xfrm>
            <a:off x="6010306" y="6226236"/>
            <a:ext cx="9637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Bye (</a:t>
            </a:r>
            <a:r>
              <a:rPr lang="en-US" altLang="zh-TW" sz="800" b="1" dirty="0">
                <a:solidFill>
                  <a:schemeClr val="bg1">
                    <a:lumMod val="65000"/>
                  </a:schemeClr>
                </a:solidFill>
              </a:rPr>
              <a:t>83053:01881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1" name="直線單箭頭接點 200">
            <a:extLst>
              <a:ext uri="{FF2B5EF4-FFF2-40B4-BE49-F238E27FC236}">
                <a16:creationId xmlns:a16="http://schemas.microsoft.com/office/drawing/2014/main" id="{726A9C18-1DD7-5CC7-8AB5-939EFEAD9120}"/>
              </a:ext>
            </a:extLst>
          </p:cNvPr>
          <p:cNvCxnSpPr>
            <a:cxnSpLocks/>
          </p:cNvCxnSpPr>
          <p:nvPr/>
        </p:nvCxnSpPr>
        <p:spPr>
          <a:xfrm>
            <a:off x="1697845" y="6450083"/>
            <a:ext cx="3132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字方塊 201">
            <a:extLst>
              <a:ext uri="{FF2B5EF4-FFF2-40B4-BE49-F238E27FC236}">
                <a16:creationId xmlns:a16="http://schemas.microsoft.com/office/drawing/2014/main" id="{A45FDE0C-BEFC-F5DB-E5E0-45A944F1D1BF}"/>
              </a:ext>
            </a:extLst>
          </p:cNvPr>
          <p:cNvSpPr txBox="1"/>
          <p:nvPr/>
        </p:nvSpPr>
        <p:spPr>
          <a:xfrm>
            <a:off x="2831522" y="6278137"/>
            <a:ext cx="10150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Bye </a:t>
            </a:r>
            <a:r>
              <a:rPr lang="en-US" altLang="zh-TW" sz="800" b="1" dirty="0">
                <a:solidFill>
                  <a:schemeClr val="bg1">
                    <a:lumMod val="65000"/>
                  </a:schemeClr>
                </a:solidFill>
              </a:rPr>
              <a:t>(487253:01880)</a:t>
            </a:r>
            <a:endParaRPr lang="zh-TW" alt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4" name="直線單箭頭接點 203">
            <a:extLst>
              <a:ext uri="{FF2B5EF4-FFF2-40B4-BE49-F238E27FC236}">
                <a16:creationId xmlns:a16="http://schemas.microsoft.com/office/drawing/2014/main" id="{C2B553FE-0538-58B4-5153-18396142B1AC}"/>
              </a:ext>
            </a:extLst>
          </p:cNvPr>
          <p:cNvCxnSpPr>
            <a:cxnSpLocks/>
          </p:cNvCxnSpPr>
          <p:nvPr/>
        </p:nvCxnSpPr>
        <p:spPr>
          <a:xfrm>
            <a:off x="4885434" y="6548897"/>
            <a:ext cx="3075240" cy="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文字方塊 204">
            <a:extLst>
              <a:ext uri="{FF2B5EF4-FFF2-40B4-BE49-F238E27FC236}">
                <a16:creationId xmlns:a16="http://schemas.microsoft.com/office/drawing/2014/main" id="{E031867C-F53B-56CD-D66E-60F118E0A134}"/>
              </a:ext>
            </a:extLst>
          </p:cNvPr>
          <p:cNvSpPr txBox="1"/>
          <p:nvPr/>
        </p:nvSpPr>
        <p:spPr>
          <a:xfrm>
            <a:off x="6019111" y="6376951"/>
            <a:ext cx="11063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sz="800" b="1" dirty="0">
                <a:solidFill>
                  <a:schemeClr val="bg1">
                    <a:lumMod val="65000"/>
                  </a:schemeClr>
                </a:solidFill>
              </a:rPr>
              <a:t>83053:01881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6" name="直線單箭頭接點 205">
            <a:extLst>
              <a:ext uri="{FF2B5EF4-FFF2-40B4-BE49-F238E27FC236}">
                <a16:creationId xmlns:a16="http://schemas.microsoft.com/office/drawing/2014/main" id="{7716DD50-E741-410A-CF12-C62E5065BF42}"/>
              </a:ext>
            </a:extLst>
          </p:cNvPr>
          <p:cNvCxnSpPr>
            <a:cxnSpLocks/>
          </p:cNvCxnSpPr>
          <p:nvPr/>
        </p:nvCxnSpPr>
        <p:spPr>
          <a:xfrm>
            <a:off x="1707937" y="6633638"/>
            <a:ext cx="313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文字方塊 206">
            <a:extLst>
              <a:ext uri="{FF2B5EF4-FFF2-40B4-BE49-F238E27FC236}">
                <a16:creationId xmlns:a16="http://schemas.microsoft.com/office/drawing/2014/main" id="{F867BEC2-AE54-D569-9EF2-51FCF6659ECC}"/>
              </a:ext>
            </a:extLst>
          </p:cNvPr>
          <p:cNvSpPr txBox="1"/>
          <p:nvPr/>
        </p:nvSpPr>
        <p:spPr>
          <a:xfrm>
            <a:off x="2831522" y="646169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800" b="1" dirty="0">
                <a:solidFill>
                  <a:schemeClr val="bg1">
                    <a:lumMod val="65000"/>
                  </a:schemeClr>
                </a:solidFill>
              </a:rPr>
              <a:t>(487253:01880)</a:t>
            </a:r>
            <a:endParaRPr lang="zh-TW" alt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3" name="左大括弧 212">
            <a:extLst>
              <a:ext uri="{FF2B5EF4-FFF2-40B4-BE49-F238E27FC236}">
                <a16:creationId xmlns:a16="http://schemas.microsoft.com/office/drawing/2014/main" id="{DF303D37-68BA-B802-0A19-7A1EAF27F7E8}"/>
              </a:ext>
            </a:extLst>
          </p:cNvPr>
          <p:cNvSpPr/>
          <p:nvPr/>
        </p:nvSpPr>
        <p:spPr>
          <a:xfrm rot="10800000">
            <a:off x="8011057" y="5046109"/>
            <a:ext cx="212906" cy="1105743"/>
          </a:xfrm>
          <a:prstGeom prst="leftBrace">
            <a:avLst>
              <a:gd name="adj1" fmla="val 8333"/>
              <a:gd name="adj2" fmla="val 5375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文字方塊 214">
            <a:extLst>
              <a:ext uri="{FF2B5EF4-FFF2-40B4-BE49-F238E27FC236}">
                <a16:creationId xmlns:a16="http://schemas.microsoft.com/office/drawing/2014/main" id="{184916CA-FB71-5DEF-85EC-54EC3F103A71}"/>
              </a:ext>
            </a:extLst>
          </p:cNvPr>
          <p:cNvSpPr txBox="1"/>
          <p:nvPr/>
        </p:nvSpPr>
        <p:spPr>
          <a:xfrm>
            <a:off x="4021491" y="3394955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  <a:highlight>
                  <a:srgbClr val="808080"/>
                </a:highlight>
              </a:rPr>
              <a:t>07:17:18.266132</a:t>
            </a:r>
            <a:endParaRPr lang="zh-TW" altLang="en-US" sz="80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216" name="文字方塊 215">
            <a:extLst>
              <a:ext uri="{FF2B5EF4-FFF2-40B4-BE49-F238E27FC236}">
                <a16:creationId xmlns:a16="http://schemas.microsoft.com/office/drawing/2014/main" id="{72EBEE3F-7997-33CF-BC8D-E56070BC88D7}"/>
              </a:ext>
            </a:extLst>
          </p:cNvPr>
          <p:cNvSpPr txBox="1"/>
          <p:nvPr/>
        </p:nvSpPr>
        <p:spPr>
          <a:xfrm>
            <a:off x="8345173" y="3688843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zh-TW" altLang="en-US" dirty="0"/>
              <a:t>跟 </a:t>
            </a:r>
            <a:r>
              <a:rPr lang="en-US" altLang="zh-TW" dirty="0"/>
              <a:t>5007 </a:t>
            </a:r>
            <a:r>
              <a:rPr lang="zh-TW" altLang="en-US" dirty="0"/>
              <a:t>的通話部分</a:t>
            </a:r>
          </a:p>
        </p:txBody>
      </p:sp>
      <p:sp>
        <p:nvSpPr>
          <p:cNvPr id="220" name="文字方塊 219">
            <a:extLst>
              <a:ext uri="{FF2B5EF4-FFF2-40B4-BE49-F238E27FC236}">
                <a16:creationId xmlns:a16="http://schemas.microsoft.com/office/drawing/2014/main" id="{0192A3BF-C12C-CAE1-6BCF-203F4093DB9D}"/>
              </a:ext>
            </a:extLst>
          </p:cNvPr>
          <p:cNvSpPr txBox="1"/>
          <p:nvPr/>
        </p:nvSpPr>
        <p:spPr>
          <a:xfrm>
            <a:off x="8702326" y="2912111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zh-TW" altLang="en-US" dirty="0"/>
              <a:t>告訴 </a:t>
            </a:r>
            <a:r>
              <a:rPr lang="en-US" altLang="zh-TW" dirty="0"/>
              <a:t>5005 </a:t>
            </a:r>
            <a:r>
              <a:rPr lang="zh-TW" altLang="en-US" dirty="0"/>
              <a:t>要 </a:t>
            </a:r>
            <a:r>
              <a:rPr lang="en-US" altLang="zh-TW" dirty="0"/>
              <a:t>Hold</a:t>
            </a:r>
            <a:endParaRPr lang="zh-TW" altLang="en-US" dirty="0"/>
          </a:p>
        </p:txBody>
      </p:sp>
      <p:sp>
        <p:nvSpPr>
          <p:cNvPr id="3" name="左大括弧 2">
            <a:extLst>
              <a:ext uri="{FF2B5EF4-FFF2-40B4-BE49-F238E27FC236}">
                <a16:creationId xmlns:a16="http://schemas.microsoft.com/office/drawing/2014/main" id="{A4DF0967-4D19-C290-F925-14FBF62F3777}"/>
              </a:ext>
            </a:extLst>
          </p:cNvPr>
          <p:cNvSpPr/>
          <p:nvPr/>
        </p:nvSpPr>
        <p:spPr>
          <a:xfrm rot="10800000">
            <a:off x="11176721" y="3579372"/>
            <a:ext cx="117805" cy="897517"/>
          </a:xfrm>
          <a:prstGeom prst="leftBrac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1B45283-08CC-6D7D-F4BA-6F711ED607AC}"/>
              </a:ext>
            </a:extLst>
          </p:cNvPr>
          <p:cNvSpPr txBox="1"/>
          <p:nvPr/>
        </p:nvSpPr>
        <p:spPr>
          <a:xfrm>
            <a:off x="11246269" y="3920408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zh-TW" altLang="en-US" dirty="0"/>
              <a:t>通話約 </a:t>
            </a:r>
            <a:r>
              <a:rPr lang="en-US" altLang="zh-TW" dirty="0"/>
              <a:t>9.8 </a:t>
            </a:r>
            <a:r>
              <a:rPr lang="zh-TW" altLang="en-US" dirty="0"/>
              <a:t>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098604-CCD4-8590-6047-C47124F3177F}"/>
              </a:ext>
            </a:extLst>
          </p:cNvPr>
          <p:cNvSpPr/>
          <p:nvPr/>
        </p:nvSpPr>
        <p:spPr>
          <a:xfrm>
            <a:off x="7952183" y="3590793"/>
            <a:ext cx="3126716" cy="877079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78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矩形 275">
            <a:extLst>
              <a:ext uri="{FF2B5EF4-FFF2-40B4-BE49-F238E27FC236}">
                <a16:creationId xmlns:a16="http://schemas.microsoft.com/office/drawing/2014/main" id="{BB6070D2-6767-F5BC-376F-770B42E40E03}"/>
              </a:ext>
            </a:extLst>
          </p:cNvPr>
          <p:cNvSpPr/>
          <p:nvPr/>
        </p:nvSpPr>
        <p:spPr>
          <a:xfrm>
            <a:off x="1721307" y="3206961"/>
            <a:ext cx="3159684" cy="1098483"/>
          </a:xfrm>
          <a:prstGeom prst="rect">
            <a:avLst/>
          </a:prstGeom>
          <a:solidFill>
            <a:schemeClr val="tx1">
              <a:lumMod val="50000"/>
              <a:lumOff val="50000"/>
              <a:alpha val="2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689B8B44-1889-4459-883C-D8395406CB90}"/>
              </a:ext>
            </a:extLst>
          </p:cNvPr>
          <p:cNvSpPr/>
          <p:nvPr/>
        </p:nvSpPr>
        <p:spPr>
          <a:xfrm>
            <a:off x="7946550" y="4079172"/>
            <a:ext cx="3111893" cy="186742"/>
          </a:xfrm>
          <a:prstGeom prst="rect">
            <a:avLst/>
          </a:prstGeom>
          <a:solidFill>
            <a:schemeClr val="tx1">
              <a:lumMod val="50000"/>
              <a:lumOff val="50000"/>
              <a:alpha val="2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BB170E-97F0-63F1-A16F-7F67906697CE}"/>
              </a:ext>
            </a:extLst>
          </p:cNvPr>
          <p:cNvSpPr/>
          <p:nvPr/>
        </p:nvSpPr>
        <p:spPr>
          <a:xfrm>
            <a:off x="1703550" y="1948244"/>
            <a:ext cx="6246231" cy="156607"/>
          </a:xfrm>
          <a:prstGeom prst="rect">
            <a:avLst/>
          </a:prstGeom>
          <a:solidFill>
            <a:schemeClr val="tx1">
              <a:lumMod val="50000"/>
              <a:lumOff val="50000"/>
              <a:alpha val="2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9605696-A71B-12A7-8A58-38883C7E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3032"/>
            <a:ext cx="10972800" cy="326439"/>
          </a:xfrm>
        </p:spPr>
        <p:txBody>
          <a:bodyPr>
            <a:normAutofit fontScale="90000"/>
          </a:bodyPr>
          <a:lstStyle/>
          <a:p>
            <a:r>
              <a:rPr lang="zh-TW" altLang="en-US" sz="2400" dirty="0"/>
              <a:t>電話會議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5005-&gt;5011, 5011-&gt;5007, 5011</a:t>
            </a:r>
            <a:r>
              <a:rPr lang="zh-TW" altLang="en-US" sz="2400" dirty="0"/>
              <a:t>按 </a:t>
            </a:r>
            <a:r>
              <a:rPr lang="en-US" altLang="zh-TW" sz="2400" dirty="0"/>
              <a:t>conf</a:t>
            </a:r>
            <a:endParaRPr lang="zh-TW" altLang="en-US" sz="2400" dirty="0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CC864697-4BAC-21D7-A8FF-58CF8156BC8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696065" y="1022383"/>
            <a:ext cx="0" cy="70154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2A79171E-068B-1C7B-6AA7-7152BBA1AEA1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836703" y="1022382"/>
            <a:ext cx="68132" cy="6949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12030DC2-FE5B-AD11-25F4-486467519B10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7950982" y="1040203"/>
            <a:ext cx="0" cy="6931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427181F3-BB0F-1827-2F5F-AD14BCCAED1F}"/>
              </a:ext>
            </a:extLst>
          </p:cNvPr>
          <p:cNvSpPr/>
          <p:nvPr/>
        </p:nvSpPr>
        <p:spPr>
          <a:xfrm>
            <a:off x="1363192" y="823861"/>
            <a:ext cx="665746" cy="19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5005</a:t>
            </a:r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D5AAC63-EF21-DD04-50A7-464B2D3EA399}"/>
              </a:ext>
            </a:extLst>
          </p:cNvPr>
          <p:cNvSpPr/>
          <p:nvPr/>
        </p:nvSpPr>
        <p:spPr>
          <a:xfrm>
            <a:off x="4405572" y="823860"/>
            <a:ext cx="862261" cy="19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Server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E788F6D-394C-ECD1-1A0E-50969811471F}"/>
              </a:ext>
            </a:extLst>
          </p:cNvPr>
          <p:cNvSpPr/>
          <p:nvPr/>
        </p:nvSpPr>
        <p:spPr>
          <a:xfrm>
            <a:off x="7618109" y="841681"/>
            <a:ext cx="665746" cy="19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5011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2A211AF-2D80-73ED-B074-CB0032AF287F}"/>
              </a:ext>
            </a:extLst>
          </p:cNvPr>
          <p:cNvSpPr txBox="1"/>
          <p:nvPr/>
        </p:nvSpPr>
        <p:spPr>
          <a:xfrm>
            <a:off x="8254790" y="840002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10.102.7.50</a:t>
            </a:r>
            <a:endParaRPr lang="zh-TW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EF04247D-C12C-D4A5-2DA3-C94B2AE77A6F}"/>
              </a:ext>
            </a:extLst>
          </p:cNvPr>
          <p:cNvCxnSpPr>
            <a:cxnSpLocks/>
          </p:cNvCxnSpPr>
          <p:nvPr/>
        </p:nvCxnSpPr>
        <p:spPr>
          <a:xfrm>
            <a:off x="1699743" y="1175523"/>
            <a:ext cx="313200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5F6807F-D89B-6966-C167-A6E8643A5790}"/>
              </a:ext>
            </a:extLst>
          </p:cNvPr>
          <p:cNvSpPr txBox="1"/>
          <p:nvPr/>
        </p:nvSpPr>
        <p:spPr>
          <a:xfrm>
            <a:off x="2632779" y="1006947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</a:t>
            </a:r>
            <a:r>
              <a:rPr lang="zh-TW" altLang="en-US" sz="800" b="1" dirty="0">
                <a:solidFill>
                  <a:srgbClr val="00B0F0"/>
                </a:solidFill>
              </a:rPr>
              <a:t> </a:t>
            </a:r>
            <a:r>
              <a:rPr lang="en-US" altLang="zh-TW" sz="800" b="1" dirty="0">
                <a:solidFill>
                  <a:srgbClr val="00B0F0"/>
                </a:solidFill>
              </a:rPr>
              <a:t> from: 9a4146</a:t>
            </a:r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6B415D44-FA3D-E440-1CFB-E14147724FF5}"/>
              </a:ext>
            </a:extLst>
          </p:cNvPr>
          <p:cNvCxnSpPr>
            <a:cxnSpLocks/>
          </p:cNvCxnSpPr>
          <p:nvPr/>
        </p:nvCxnSpPr>
        <p:spPr>
          <a:xfrm>
            <a:off x="1699643" y="1283897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23331F1-EB80-5B61-B0FC-CEB0C5F83229}"/>
              </a:ext>
            </a:extLst>
          </p:cNvPr>
          <p:cNvSpPr txBox="1"/>
          <p:nvPr/>
        </p:nvSpPr>
        <p:spPr>
          <a:xfrm>
            <a:off x="2636753" y="1133989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8DC44AE5-9783-4CBF-81F9-AC84A739AE41}"/>
              </a:ext>
            </a:extLst>
          </p:cNvPr>
          <p:cNvCxnSpPr>
            <a:cxnSpLocks/>
          </p:cNvCxnSpPr>
          <p:nvPr/>
        </p:nvCxnSpPr>
        <p:spPr>
          <a:xfrm>
            <a:off x="4822330" y="1367884"/>
            <a:ext cx="313200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86779E2-B405-5D54-43F5-3078B703A771}"/>
              </a:ext>
            </a:extLst>
          </p:cNvPr>
          <p:cNvSpPr txBox="1"/>
          <p:nvPr/>
        </p:nvSpPr>
        <p:spPr>
          <a:xfrm>
            <a:off x="5988747" y="1191534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 (from 701774)</a:t>
            </a:r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9EDA713F-7535-AB2E-5B29-CC9FF3FA3712}"/>
              </a:ext>
            </a:extLst>
          </p:cNvPr>
          <p:cNvCxnSpPr>
            <a:cxnSpLocks/>
          </p:cNvCxnSpPr>
          <p:nvPr/>
        </p:nvCxnSpPr>
        <p:spPr>
          <a:xfrm>
            <a:off x="4821524" y="1592174"/>
            <a:ext cx="3132000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6EA1141-BF13-85ED-76BE-515CA93CAB97}"/>
              </a:ext>
            </a:extLst>
          </p:cNvPr>
          <p:cNvSpPr txBox="1"/>
          <p:nvPr/>
        </p:nvSpPr>
        <p:spPr>
          <a:xfrm>
            <a:off x="5968795" y="144538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Ringing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D5FDF4EB-679E-CEB5-6D16-7316576B5BF0}"/>
              </a:ext>
            </a:extLst>
          </p:cNvPr>
          <p:cNvCxnSpPr>
            <a:cxnSpLocks/>
          </p:cNvCxnSpPr>
          <p:nvPr/>
        </p:nvCxnSpPr>
        <p:spPr>
          <a:xfrm>
            <a:off x="4835327" y="1699300"/>
            <a:ext cx="3132000" cy="0"/>
          </a:xfrm>
          <a:prstGeom prst="straightConnector1">
            <a:avLst/>
          </a:prstGeom>
          <a:ln w="1905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C3D3F95-F5E0-E283-6FB9-CBE24A15E8F0}"/>
              </a:ext>
            </a:extLst>
          </p:cNvPr>
          <p:cNvSpPr txBox="1"/>
          <p:nvPr/>
        </p:nvSpPr>
        <p:spPr>
          <a:xfrm>
            <a:off x="5956359" y="1537655"/>
            <a:ext cx="11801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 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701774</a:t>
            </a:r>
            <a:r>
              <a:rPr lang="en-US" altLang="zh-TW" sz="800" b="1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:a2bd2d</a:t>
            </a:r>
            <a:endParaRPr lang="zh-TW" altLang="en-US" sz="800" b="1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F238E8CF-34E3-7EAC-E1C9-971DB34F39FB}"/>
              </a:ext>
            </a:extLst>
          </p:cNvPr>
          <p:cNvCxnSpPr>
            <a:cxnSpLocks/>
          </p:cNvCxnSpPr>
          <p:nvPr/>
        </p:nvCxnSpPr>
        <p:spPr>
          <a:xfrm>
            <a:off x="4851475" y="1803407"/>
            <a:ext cx="3132000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5BBE128-6731-7DCA-A26D-8B2DB252CA75}"/>
              </a:ext>
            </a:extLst>
          </p:cNvPr>
          <p:cNvSpPr txBox="1"/>
          <p:nvPr/>
        </p:nvSpPr>
        <p:spPr>
          <a:xfrm>
            <a:off x="5985487" y="1649413"/>
            <a:ext cx="15363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965B4BA5-EEF5-CBE6-2748-95C9E3D177C0}"/>
              </a:ext>
            </a:extLst>
          </p:cNvPr>
          <p:cNvCxnSpPr>
            <a:cxnSpLocks/>
          </p:cNvCxnSpPr>
          <p:nvPr/>
        </p:nvCxnSpPr>
        <p:spPr>
          <a:xfrm>
            <a:off x="1702792" y="1951043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F5905951-FDFE-3D5E-AB7F-729C35434DB8}"/>
              </a:ext>
            </a:extLst>
          </p:cNvPr>
          <p:cNvSpPr txBox="1"/>
          <p:nvPr/>
        </p:nvSpPr>
        <p:spPr>
          <a:xfrm>
            <a:off x="2633629" y="1791974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EC26096-FB0E-53B4-7659-C318F556A4C7}"/>
              </a:ext>
            </a:extLst>
          </p:cNvPr>
          <p:cNvCxnSpPr>
            <a:cxnSpLocks/>
          </p:cNvCxnSpPr>
          <p:nvPr/>
        </p:nvCxnSpPr>
        <p:spPr>
          <a:xfrm>
            <a:off x="4816669" y="1482541"/>
            <a:ext cx="3132000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CF2503-A5B3-C6D3-EEC7-920B824892DE}"/>
              </a:ext>
            </a:extLst>
          </p:cNvPr>
          <p:cNvSpPr txBox="1"/>
          <p:nvPr/>
        </p:nvSpPr>
        <p:spPr>
          <a:xfrm>
            <a:off x="5950346" y="1310595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704FFF-4CAD-0654-09A5-F66D5B146474}"/>
              </a:ext>
            </a:extLst>
          </p:cNvPr>
          <p:cNvCxnSpPr>
            <a:cxnSpLocks/>
          </p:cNvCxnSpPr>
          <p:nvPr/>
        </p:nvCxnSpPr>
        <p:spPr>
          <a:xfrm>
            <a:off x="1714515" y="1659288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E45A004-2CC1-9FC0-60D6-AF7D00DC6EFC}"/>
              </a:ext>
            </a:extLst>
          </p:cNvPr>
          <p:cNvSpPr txBox="1"/>
          <p:nvPr/>
        </p:nvSpPr>
        <p:spPr>
          <a:xfrm>
            <a:off x="2651625" y="1506661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Ringing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0F29BD1-7649-2C26-0B11-5D72F2B80286}"/>
              </a:ext>
            </a:extLst>
          </p:cNvPr>
          <p:cNvSpPr txBox="1"/>
          <p:nvPr/>
        </p:nvSpPr>
        <p:spPr>
          <a:xfrm>
            <a:off x="5212258" y="81448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10.102.7.17</a:t>
            </a:r>
            <a:endParaRPr lang="zh-TW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34FD7C5-DECB-14C3-D6F6-39E03D162DB5}"/>
              </a:ext>
            </a:extLst>
          </p:cNvPr>
          <p:cNvSpPr txBox="1"/>
          <p:nvPr/>
        </p:nvSpPr>
        <p:spPr>
          <a:xfrm>
            <a:off x="1969550" y="807971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10.102.7.85</a:t>
            </a:r>
            <a:endParaRPr lang="zh-TW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DDEED698-54DC-137A-7FB1-A77C50DC6567}"/>
              </a:ext>
            </a:extLst>
          </p:cNvPr>
          <p:cNvCxnSpPr>
            <a:cxnSpLocks/>
          </p:cNvCxnSpPr>
          <p:nvPr/>
        </p:nvCxnSpPr>
        <p:spPr>
          <a:xfrm>
            <a:off x="1701591" y="1853711"/>
            <a:ext cx="3132000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B233A1E-17AC-04D6-F6BD-588AF1C797C4}"/>
              </a:ext>
            </a:extLst>
          </p:cNvPr>
          <p:cNvSpPr txBox="1"/>
          <p:nvPr/>
        </p:nvSpPr>
        <p:spPr>
          <a:xfrm>
            <a:off x="2638701" y="1686029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9a4146:701773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8478480-B424-6EEB-5391-CFA2EB477626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11072223" y="1022382"/>
            <a:ext cx="0" cy="6949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968AFE68-184F-04E3-55B1-1BDF0B97A4DD}"/>
              </a:ext>
            </a:extLst>
          </p:cNvPr>
          <p:cNvSpPr/>
          <p:nvPr/>
        </p:nvSpPr>
        <p:spPr>
          <a:xfrm>
            <a:off x="10739350" y="823860"/>
            <a:ext cx="665746" cy="19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5007</a:t>
            </a:r>
            <a:endParaRPr lang="zh-TW" altLang="en-US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93BAC598-4965-D9E0-6BF3-363D7A183C51}"/>
              </a:ext>
            </a:extLst>
          </p:cNvPr>
          <p:cNvSpPr txBox="1"/>
          <p:nvPr/>
        </p:nvSpPr>
        <p:spPr>
          <a:xfrm>
            <a:off x="9982255" y="81448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10.102.7.87</a:t>
            </a:r>
            <a:endParaRPr lang="zh-TW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DB60F912-1A3B-8C5A-B23D-8EEB202BF349}"/>
              </a:ext>
            </a:extLst>
          </p:cNvPr>
          <p:cNvCxnSpPr>
            <a:cxnSpLocks/>
          </p:cNvCxnSpPr>
          <p:nvPr/>
        </p:nvCxnSpPr>
        <p:spPr>
          <a:xfrm>
            <a:off x="1706023" y="2027528"/>
            <a:ext cx="6251239" cy="0"/>
          </a:xfrm>
          <a:prstGeom prst="line">
            <a:avLst/>
          </a:prstGeom>
          <a:ln w="9525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6F952338-EBBE-9B48-2084-4EFD63D23129}"/>
              </a:ext>
            </a:extLst>
          </p:cNvPr>
          <p:cNvSpPr txBox="1"/>
          <p:nvPr/>
        </p:nvSpPr>
        <p:spPr>
          <a:xfrm>
            <a:off x="471359" y="1807036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RTP (5005 &lt;-&gt; 5011)</a:t>
            </a:r>
          </a:p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-&gt; 0x7F89D95A</a:t>
            </a:r>
          </a:p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&lt;- 0x95362D76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左大括弧 6">
            <a:extLst>
              <a:ext uri="{FF2B5EF4-FFF2-40B4-BE49-F238E27FC236}">
                <a16:creationId xmlns:a16="http://schemas.microsoft.com/office/drawing/2014/main" id="{1174245D-C79E-23E5-81CE-1C7132C39749}"/>
              </a:ext>
            </a:extLst>
          </p:cNvPr>
          <p:cNvSpPr/>
          <p:nvPr/>
        </p:nvSpPr>
        <p:spPr>
          <a:xfrm>
            <a:off x="1419351" y="1948244"/>
            <a:ext cx="258884" cy="156607"/>
          </a:xfrm>
          <a:prstGeom prst="lef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65B72DF-78E6-D068-6ED5-102B7BE0127E}"/>
              </a:ext>
            </a:extLst>
          </p:cNvPr>
          <p:cNvCxnSpPr>
            <a:cxnSpLocks/>
          </p:cNvCxnSpPr>
          <p:nvPr/>
        </p:nvCxnSpPr>
        <p:spPr>
          <a:xfrm>
            <a:off x="4843223" y="2233225"/>
            <a:ext cx="3106558" cy="0"/>
          </a:xfrm>
          <a:prstGeom prst="straightConnector1">
            <a:avLst/>
          </a:prstGeom>
          <a:ln w="1905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BBBF581-0587-48FC-50AF-F26BD9B6D43A}"/>
              </a:ext>
            </a:extLst>
          </p:cNvPr>
          <p:cNvSpPr txBox="1"/>
          <p:nvPr/>
        </p:nvSpPr>
        <p:spPr>
          <a:xfrm>
            <a:off x="6009640" y="2056875"/>
            <a:ext cx="2029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 in-dialog  a=</a:t>
            </a:r>
            <a:r>
              <a:rPr lang="en-US" altLang="zh-TW" sz="800" b="1" dirty="0" err="1">
                <a:solidFill>
                  <a:srgbClr val="00B0F0"/>
                </a:solidFill>
              </a:rPr>
              <a:t>sendonly</a:t>
            </a:r>
            <a:r>
              <a:rPr lang="en-US" altLang="zh-TW" sz="800" b="1" dirty="0">
                <a:solidFill>
                  <a:srgbClr val="00B0F0"/>
                </a:solidFill>
              </a:rPr>
              <a:t>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701774</a:t>
            </a:r>
            <a:r>
              <a:rPr lang="en-US" altLang="zh-TW" sz="800" b="1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:a2bd2d</a:t>
            </a:r>
            <a:endParaRPr lang="zh-TW" altLang="en-US" sz="800" b="1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  <a:p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F5F6E97-7C91-B311-23B9-918BFB61B5F9}"/>
              </a:ext>
            </a:extLst>
          </p:cNvPr>
          <p:cNvCxnSpPr>
            <a:cxnSpLocks/>
          </p:cNvCxnSpPr>
          <p:nvPr/>
        </p:nvCxnSpPr>
        <p:spPr>
          <a:xfrm>
            <a:off x="4853492" y="2345525"/>
            <a:ext cx="3106632" cy="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13FF193-C47C-0940-982C-6768E4DB5999}"/>
              </a:ext>
            </a:extLst>
          </p:cNvPr>
          <p:cNvSpPr txBox="1"/>
          <p:nvPr/>
        </p:nvSpPr>
        <p:spPr>
          <a:xfrm>
            <a:off x="5987169" y="2173579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4D02EA9-9C8E-110C-AA2F-6BC90141FEC6}"/>
              </a:ext>
            </a:extLst>
          </p:cNvPr>
          <p:cNvCxnSpPr>
            <a:cxnSpLocks/>
          </p:cNvCxnSpPr>
          <p:nvPr/>
        </p:nvCxnSpPr>
        <p:spPr>
          <a:xfrm>
            <a:off x="1721983" y="2385954"/>
            <a:ext cx="3106558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98CB032-6016-88A2-0DD3-5371C86A0242}"/>
              </a:ext>
            </a:extLst>
          </p:cNvPr>
          <p:cNvSpPr txBox="1"/>
          <p:nvPr/>
        </p:nvSpPr>
        <p:spPr>
          <a:xfrm>
            <a:off x="2651584" y="2207297"/>
            <a:ext cx="15680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7030A0"/>
                </a:solidFill>
              </a:rPr>
              <a:t>Invite in-dialog </a:t>
            </a:r>
            <a:r>
              <a:rPr lang="zh-TW" altLang="en-US" sz="800" b="1" dirty="0">
                <a:solidFill>
                  <a:srgbClr val="7030A0"/>
                </a:solidFill>
              </a:rPr>
              <a:t>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9a4146:701773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800" b="1" dirty="0">
              <a:solidFill>
                <a:srgbClr val="7030A0"/>
              </a:solidFill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22EE775-7549-7639-59FC-771AFF76E192}"/>
              </a:ext>
            </a:extLst>
          </p:cNvPr>
          <p:cNvCxnSpPr>
            <a:cxnSpLocks/>
          </p:cNvCxnSpPr>
          <p:nvPr/>
        </p:nvCxnSpPr>
        <p:spPr>
          <a:xfrm>
            <a:off x="4860367" y="2464490"/>
            <a:ext cx="3097103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CE32483-6D88-94FD-993E-3BF9857E0016}"/>
              </a:ext>
            </a:extLst>
          </p:cNvPr>
          <p:cNvSpPr txBox="1"/>
          <p:nvPr/>
        </p:nvSpPr>
        <p:spPr>
          <a:xfrm>
            <a:off x="5990619" y="2294396"/>
            <a:ext cx="16081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 a=inactive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701774</a:t>
            </a:r>
            <a:r>
              <a:rPr lang="en-US" altLang="zh-TW" sz="800" b="1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:a2bd2d</a:t>
            </a:r>
            <a:endParaRPr lang="zh-TW" altLang="en-US" sz="800" b="1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20919C4C-39F3-D3D1-E218-359C6A6C58D5}"/>
              </a:ext>
            </a:extLst>
          </p:cNvPr>
          <p:cNvCxnSpPr>
            <a:cxnSpLocks/>
          </p:cNvCxnSpPr>
          <p:nvPr/>
        </p:nvCxnSpPr>
        <p:spPr>
          <a:xfrm>
            <a:off x="4832763" y="2562166"/>
            <a:ext cx="3132000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4888A4A-0A15-3B1D-A4D5-5B62241BB2A1}"/>
              </a:ext>
            </a:extLst>
          </p:cNvPr>
          <p:cNvSpPr txBox="1"/>
          <p:nvPr/>
        </p:nvSpPr>
        <p:spPr>
          <a:xfrm>
            <a:off x="5769873" y="2409539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57F664A-1648-F9B4-3C87-211062409291}"/>
              </a:ext>
            </a:extLst>
          </p:cNvPr>
          <p:cNvCxnSpPr>
            <a:cxnSpLocks/>
          </p:cNvCxnSpPr>
          <p:nvPr/>
        </p:nvCxnSpPr>
        <p:spPr>
          <a:xfrm>
            <a:off x="1722458" y="2485526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1400C4D-2438-609C-308D-FA115BB61E8E}"/>
              </a:ext>
            </a:extLst>
          </p:cNvPr>
          <p:cNvSpPr txBox="1"/>
          <p:nvPr/>
        </p:nvSpPr>
        <p:spPr>
          <a:xfrm>
            <a:off x="2659568" y="2335618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7BAA0150-E706-E5AF-63E9-CC4E0B0127B7}"/>
              </a:ext>
            </a:extLst>
          </p:cNvPr>
          <p:cNvCxnSpPr>
            <a:cxnSpLocks/>
          </p:cNvCxnSpPr>
          <p:nvPr/>
        </p:nvCxnSpPr>
        <p:spPr>
          <a:xfrm>
            <a:off x="1730487" y="2582960"/>
            <a:ext cx="3132000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08FA602-3E6F-04ED-FE53-ED9BD726F354}"/>
              </a:ext>
            </a:extLst>
          </p:cNvPr>
          <p:cNvSpPr txBox="1"/>
          <p:nvPr/>
        </p:nvSpPr>
        <p:spPr>
          <a:xfrm>
            <a:off x="2667597" y="2433052"/>
            <a:ext cx="9316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a=inactive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F042F03-E36B-7364-18BA-75A7B241D45F}"/>
              </a:ext>
            </a:extLst>
          </p:cNvPr>
          <p:cNvCxnSpPr>
            <a:cxnSpLocks/>
          </p:cNvCxnSpPr>
          <p:nvPr/>
        </p:nvCxnSpPr>
        <p:spPr>
          <a:xfrm>
            <a:off x="1707020" y="2699405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B4E0FA7-5DAC-A526-9693-125B86914D10}"/>
              </a:ext>
            </a:extLst>
          </p:cNvPr>
          <p:cNvSpPr txBox="1"/>
          <p:nvPr/>
        </p:nvSpPr>
        <p:spPr>
          <a:xfrm>
            <a:off x="2667354" y="2539531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5FB8291-2629-D10C-834A-6931E9F77371}"/>
              </a:ext>
            </a:extLst>
          </p:cNvPr>
          <p:cNvCxnSpPr>
            <a:cxnSpLocks/>
          </p:cNvCxnSpPr>
          <p:nvPr/>
        </p:nvCxnSpPr>
        <p:spPr>
          <a:xfrm>
            <a:off x="1714515" y="2796265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07CF77B6-CE76-7D78-B6F3-910E61A47026}"/>
              </a:ext>
            </a:extLst>
          </p:cNvPr>
          <p:cNvSpPr txBox="1"/>
          <p:nvPr/>
        </p:nvSpPr>
        <p:spPr>
          <a:xfrm>
            <a:off x="2666971" y="2635199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rgbClr val="7030A0"/>
                </a:solidFill>
              </a:rPr>
              <a:t>Invite </a:t>
            </a:r>
            <a:r>
              <a:rPr lang="en-US" altLang="zh-TW" sz="800" dirty="0" err="1">
                <a:solidFill>
                  <a:srgbClr val="7030A0"/>
                </a:solidFill>
              </a:rPr>
              <a:t>indialog</a:t>
            </a:r>
            <a:endParaRPr lang="zh-TW" altLang="en-US" sz="800" dirty="0">
              <a:solidFill>
                <a:srgbClr val="7030A0"/>
              </a:solidFill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3ED28B87-0C36-E9CF-E167-D8117BAA4492}"/>
              </a:ext>
            </a:extLst>
          </p:cNvPr>
          <p:cNvCxnSpPr>
            <a:cxnSpLocks/>
          </p:cNvCxnSpPr>
          <p:nvPr/>
        </p:nvCxnSpPr>
        <p:spPr>
          <a:xfrm>
            <a:off x="1706506" y="2897634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94E70940-D585-D675-FFB2-7935A6F622B5}"/>
              </a:ext>
            </a:extLst>
          </p:cNvPr>
          <p:cNvSpPr txBox="1"/>
          <p:nvPr/>
        </p:nvSpPr>
        <p:spPr>
          <a:xfrm>
            <a:off x="2643616" y="2747726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E9C5E85-5760-21E5-6F56-355A345C5395}"/>
              </a:ext>
            </a:extLst>
          </p:cNvPr>
          <p:cNvCxnSpPr>
            <a:cxnSpLocks/>
          </p:cNvCxnSpPr>
          <p:nvPr/>
        </p:nvCxnSpPr>
        <p:spPr>
          <a:xfrm>
            <a:off x="1691470" y="3003627"/>
            <a:ext cx="3132000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37FBB9A-59EF-E715-636D-E3E5828E97FE}"/>
              </a:ext>
            </a:extLst>
          </p:cNvPr>
          <p:cNvSpPr txBox="1"/>
          <p:nvPr/>
        </p:nvSpPr>
        <p:spPr>
          <a:xfrm>
            <a:off x="2628580" y="2853719"/>
            <a:ext cx="9813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a=</a:t>
            </a:r>
            <a:r>
              <a:rPr lang="en-US" altLang="zh-TW" sz="800" dirty="0" err="1">
                <a:solidFill>
                  <a:schemeClr val="bg1">
                    <a:lumMod val="65000"/>
                  </a:schemeClr>
                </a:solidFill>
              </a:rPr>
              <a:t>sendrecv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51CD1C2B-C7E3-957B-6D64-008E8E9EEDC8}"/>
              </a:ext>
            </a:extLst>
          </p:cNvPr>
          <p:cNvCxnSpPr>
            <a:cxnSpLocks/>
          </p:cNvCxnSpPr>
          <p:nvPr/>
        </p:nvCxnSpPr>
        <p:spPr>
          <a:xfrm>
            <a:off x="1691470" y="3128110"/>
            <a:ext cx="3132000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9A3A8227-7ABA-565E-2098-1B608F42F634}"/>
              </a:ext>
            </a:extLst>
          </p:cNvPr>
          <p:cNvSpPr txBox="1"/>
          <p:nvPr/>
        </p:nvSpPr>
        <p:spPr>
          <a:xfrm>
            <a:off x="2636253" y="2968085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左大括弧 66">
            <a:extLst>
              <a:ext uri="{FF2B5EF4-FFF2-40B4-BE49-F238E27FC236}">
                <a16:creationId xmlns:a16="http://schemas.microsoft.com/office/drawing/2014/main" id="{BACB54CD-5B8C-B358-C291-A615E768291C}"/>
              </a:ext>
            </a:extLst>
          </p:cNvPr>
          <p:cNvSpPr/>
          <p:nvPr/>
        </p:nvSpPr>
        <p:spPr>
          <a:xfrm>
            <a:off x="1424997" y="2788839"/>
            <a:ext cx="258884" cy="345192"/>
          </a:xfrm>
          <a:prstGeom prst="lef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左大括弧 67">
            <a:extLst>
              <a:ext uri="{FF2B5EF4-FFF2-40B4-BE49-F238E27FC236}">
                <a16:creationId xmlns:a16="http://schemas.microsoft.com/office/drawing/2014/main" id="{466B7D9E-FC0E-4EAE-BB7E-B3E959B15CEA}"/>
              </a:ext>
            </a:extLst>
          </p:cNvPr>
          <p:cNvSpPr/>
          <p:nvPr/>
        </p:nvSpPr>
        <p:spPr>
          <a:xfrm>
            <a:off x="1426565" y="2378666"/>
            <a:ext cx="258884" cy="320739"/>
          </a:xfrm>
          <a:prstGeom prst="lef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7367D170-6273-6247-04C6-ED57E234E10F}"/>
              </a:ext>
            </a:extLst>
          </p:cNvPr>
          <p:cNvCxnSpPr>
            <a:cxnSpLocks/>
          </p:cNvCxnSpPr>
          <p:nvPr/>
        </p:nvCxnSpPr>
        <p:spPr>
          <a:xfrm>
            <a:off x="4858205" y="3188192"/>
            <a:ext cx="31065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DBE6B786-B44A-FB67-F4FA-E60EE2077098}"/>
              </a:ext>
            </a:extLst>
          </p:cNvPr>
          <p:cNvSpPr txBox="1"/>
          <p:nvPr/>
        </p:nvSpPr>
        <p:spPr>
          <a:xfrm>
            <a:off x="5707534" y="3011842"/>
            <a:ext cx="7633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 bd9735</a:t>
            </a:r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1B937C47-AF62-5556-DAA7-648F91290FE8}"/>
              </a:ext>
            </a:extLst>
          </p:cNvPr>
          <p:cNvCxnSpPr>
            <a:cxnSpLocks/>
          </p:cNvCxnSpPr>
          <p:nvPr/>
        </p:nvCxnSpPr>
        <p:spPr>
          <a:xfrm>
            <a:off x="4861646" y="3304605"/>
            <a:ext cx="31066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6DDA465-EDEB-1E36-352E-4F0CD41B7AD5}"/>
              </a:ext>
            </a:extLst>
          </p:cNvPr>
          <p:cNvSpPr txBox="1"/>
          <p:nvPr/>
        </p:nvSpPr>
        <p:spPr>
          <a:xfrm>
            <a:off x="5678235" y="3132659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FCADABB1-C638-D16C-AE17-4A1D704A3975}"/>
              </a:ext>
            </a:extLst>
          </p:cNvPr>
          <p:cNvCxnSpPr>
            <a:cxnSpLocks/>
          </p:cNvCxnSpPr>
          <p:nvPr/>
        </p:nvCxnSpPr>
        <p:spPr>
          <a:xfrm>
            <a:off x="4870041" y="3377174"/>
            <a:ext cx="621864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A87F7DF-8BD9-87A8-ABFD-88EF7BFEBEAC}"/>
              </a:ext>
            </a:extLst>
          </p:cNvPr>
          <p:cNvSpPr txBox="1"/>
          <p:nvPr/>
        </p:nvSpPr>
        <p:spPr>
          <a:xfrm>
            <a:off x="8809191" y="3207753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</a:t>
            </a:r>
            <a:r>
              <a:rPr lang="zh-TW" altLang="en-US" sz="800" b="1" dirty="0">
                <a:solidFill>
                  <a:srgbClr val="00B0F0"/>
                </a:solidFill>
              </a:rPr>
              <a:t> </a:t>
            </a:r>
            <a:r>
              <a:rPr lang="en-US" altLang="zh-TW" sz="800" b="1" dirty="0">
                <a:solidFill>
                  <a:srgbClr val="00B0F0"/>
                </a:solidFill>
              </a:rPr>
              <a:t> from: 701778</a:t>
            </a:r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5648CDD3-AAB6-ED4B-C48C-509EC91AF03D}"/>
              </a:ext>
            </a:extLst>
          </p:cNvPr>
          <p:cNvCxnSpPr>
            <a:cxnSpLocks/>
          </p:cNvCxnSpPr>
          <p:nvPr/>
        </p:nvCxnSpPr>
        <p:spPr>
          <a:xfrm>
            <a:off x="4854108" y="3477431"/>
            <a:ext cx="6213234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E168C2DC-5077-050E-9C80-0E8F5AC74263}"/>
              </a:ext>
            </a:extLst>
          </p:cNvPr>
          <p:cNvSpPr txBox="1"/>
          <p:nvPr/>
        </p:nvSpPr>
        <p:spPr>
          <a:xfrm>
            <a:off x="8774346" y="3305962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97444283-87D4-458D-8C93-6FD73AC2BE11}"/>
              </a:ext>
            </a:extLst>
          </p:cNvPr>
          <p:cNvCxnSpPr>
            <a:cxnSpLocks/>
          </p:cNvCxnSpPr>
          <p:nvPr/>
        </p:nvCxnSpPr>
        <p:spPr>
          <a:xfrm>
            <a:off x="4858964" y="3591133"/>
            <a:ext cx="6213234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D8A5D9FD-D1CB-A17B-6E99-B67C76FEBA7F}"/>
              </a:ext>
            </a:extLst>
          </p:cNvPr>
          <p:cNvSpPr txBox="1"/>
          <p:nvPr/>
        </p:nvSpPr>
        <p:spPr>
          <a:xfrm>
            <a:off x="8779202" y="3419664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Ringing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E604FE9B-6AB5-9B25-C47A-F5FB723DABE2}"/>
              </a:ext>
            </a:extLst>
          </p:cNvPr>
          <p:cNvCxnSpPr>
            <a:cxnSpLocks/>
          </p:cNvCxnSpPr>
          <p:nvPr/>
        </p:nvCxnSpPr>
        <p:spPr>
          <a:xfrm>
            <a:off x="4890829" y="3701462"/>
            <a:ext cx="309448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02EC9F68-45DC-8F96-E24B-EC1200957CAE}"/>
              </a:ext>
            </a:extLst>
          </p:cNvPr>
          <p:cNvSpPr txBox="1"/>
          <p:nvPr/>
        </p:nvSpPr>
        <p:spPr>
          <a:xfrm>
            <a:off x="5707418" y="352951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Ringing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130982A9-8F14-BB25-9540-F725119FFDB5}"/>
              </a:ext>
            </a:extLst>
          </p:cNvPr>
          <p:cNvCxnSpPr>
            <a:cxnSpLocks/>
          </p:cNvCxnSpPr>
          <p:nvPr/>
        </p:nvCxnSpPr>
        <p:spPr>
          <a:xfrm>
            <a:off x="4863016" y="3776523"/>
            <a:ext cx="620885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E539A222-2305-1072-799A-C1A34BBD8C61}"/>
              </a:ext>
            </a:extLst>
          </p:cNvPr>
          <p:cNvSpPr txBox="1"/>
          <p:nvPr/>
        </p:nvSpPr>
        <p:spPr>
          <a:xfrm>
            <a:off x="8800430" y="3601020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701778:8aee51</a:t>
            </a:r>
            <a:endParaRPr lang="zh-TW" altLang="en-US" sz="800" b="1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374F476F-DC38-59F3-AEA0-B3395F45527D}"/>
              </a:ext>
            </a:extLst>
          </p:cNvPr>
          <p:cNvCxnSpPr>
            <a:cxnSpLocks/>
          </p:cNvCxnSpPr>
          <p:nvPr/>
        </p:nvCxnSpPr>
        <p:spPr>
          <a:xfrm>
            <a:off x="4882910" y="3886424"/>
            <a:ext cx="6199512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574E028B-39A4-7E3A-602E-441FCE30EF48}"/>
              </a:ext>
            </a:extLst>
          </p:cNvPr>
          <p:cNvSpPr txBox="1"/>
          <p:nvPr/>
        </p:nvSpPr>
        <p:spPr>
          <a:xfrm>
            <a:off x="8818137" y="3718238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71" name="直線單箭頭接點 170">
            <a:extLst>
              <a:ext uri="{FF2B5EF4-FFF2-40B4-BE49-F238E27FC236}">
                <a16:creationId xmlns:a16="http://schemas.microsoft.com/office/drawing/2014/main" id="{F7FDEBCA-E9D2-1021-52D8-422AC4A0FB93}"/>
              </a:ext>
            </a:extLst>
          </p:cNvPr>
          <p:cNvCxnSpPr>
            <a:cxnSpLocks/>
          </p:cNvCxnSpPr>
          <p:nvPr/>
        </p:nvCxnSpPr>
        <p:spPr>
          <a:xfrm>
            <a:off x="4880991" y="3988388"/>
            <a:ext cx="309710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6CCF761B-408B-1C03-05EA-69F5A0A38149}"/>
              </a:ext>
            </a:extLst>
          </p:cNvPr>
          <p:cNvSpPr txBox="1"/>
          <p:nvPr/>
        </p:nvSpPr>
        <p:spPr>
          <a:xfrm>
            <a:off x="5673576" y="3831368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580F4D6D-F64D-594B-C186-3F1A80E83B6F}"/>
              </a:ext>
            </a:extLst>
          </p:cNvPr>
          <p:cNvCxnSpPr>
            <a:cxnSpLocks/>
          </p:cNvCxnSpPr>
          <p:nvPr/>
        </p:nvCxnSpPr>
        <p:spPr>
          <a:xfrm>
            <a:off x="4871511" y="4085618"/>
            <a:ext cx="310663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77370B0C-64E2-AF1F-2E4B-41CB2C93B090}"/>
              </a:ext>
            </a:extLst>
          </p:cNvPr>
          <p:cNvSpPr txBox="1"/>
          <p:nvPr/>
        </p:nvSpPr>
        <p:spPr>
          <a:xfrm>
            <a:off x="5639616" y="3932961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9" name="左大括弧 178">
            <a:extLst>
              <a:ext uri="{FF2B5EF4-FFF2-40B4-BE49-F238E27FC236}">
                <a16:creationId xmlns:a16="http://schemas.microsoft.com/office/drawing/2014/main" id="{FD0315AB-BED3-2915-A1D4-3D86926701BB}"/>
              </a:ext>
            </a:extLst>
          </p:cNvPr>
          <p:cNvSpPr/>
          <p:nvPr/>
        </p:nvSpPr>
        <p:spPr>
          <a:xfrm>
            <a:off x="4597448" y="3183196"/>
            <a:ext cx="258884" cy="91643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B07854AE-43CE-20DF-8950-3C653F195AE4}"/>
              </a:ext>
            </a:extLst>
          </p:cNvPr>
          <p:cNvSpPr txBox="1"/>
          <p:nvPr/>
        </p:nvSpPr>
        <p:spPr>
          <a:xfrm>
            <a:off x="7940047" y="3078486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en-US" altLang="zh-TW" dirty="0"/>
              <a:t>01:57:16.937583</a:t>
            </a:r>
            <a:endParaRPr lang="zh-TW" altLang="en-US" dirty="0"/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F3BCE2BC-A80C-77D3-D9D9-E72F17ED6DB5}"/>
              </a:ext>
            </a:extLst>
          </p:cNvPr>
          <p:cNvSpPr txBox="1"/>
          <p:nvPr/>
        </p:nvSpPr>
        <p:spPr>
          <a:xfrm>
            <a:off x="11032063" y="3255098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en-US" altLang="zh-TW" dirty="0"/>
              <a:t>01:57:17.587135</a:t>
            </a:r>
            <a:endParaRPr lang="zh-TW" altLang="en-US" dirty="0"/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267EE742-C802-C593-731D-F41EE3FB0537}"/>
              </a:ext>
            </a:extLst>
          </p:cNvPr>
          <p:cNvSpPr txBox="1"/>
          <p:nvPr/>
        </p:nvSpPr>
        <p:spPr>
          <a:xfrm>
            <a:off x="3408596" y="3538192"/>
            <a:ext cx="12795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5011 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撥給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5007 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準備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conf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E1527EEC-86E9-9208-47CD-5E62938B186B}"/>
              </a:ext>
            </a:extLst>
          </p:cNvPr>
          <p:cNvCxnSpPr>
            <a:cxnSpLocks/>
          </p:cNvCxnSpPr>
          <p:nvPr/>
        </p:nvCxnSpPr>
        <p:spPr>
          <a:xfrm>
            <a:off x="4890503" y="4284141"/>
            <a:ext cx="308759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文字方塊 193">
            <a:extLst>
              <a:ext uri="{FF2B5EF4-FFF2-40B4-BE49-F238E27FC236}">
                <a16:creationId xmlns:a16="http://schemas.microsoft.com/office/drawing/2014/main" id="{A74C3E91-924D-4691-ECF4-EE4CE87F41EA}"/>
              </a:ext>
            </a:extLst>
          </p:cNvPr>
          <p:cNvSpPr txBox="1"/>
          <p:nvPr/>
        </p:nvSpPr>
        <p:spPr>
          <a:xfrm>
            <a:off x="5658608" y="4131484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Refer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5" name="直線接點 194">
            <a:extLst>
              <a:ext uri="{FF2B5EF4-FFF2-40B4-BE49-F238E27FC236}">
                <a16:creationId xmlns:a16="http://schemas.microsoft.com/office/drawing/2014/main" id="{EE1CD3CE-003D-4A38-8E6C-C76841CBF215}"/>
              </a:ext>
            </a:extLst>
          </p:cNvPr>
          <p:cNvCxnSpPr>
            <a:cxnSpLocks/>
          </p:cNvCxnSpPr>
          <p:nvPr/>
        </p:nvCxnSpPr>
        <p:spPr>
          <a:xfrm>
            <a:off x="7971910" y="4170857"/>
            <a:ext cx="3086533" cy="0"/>
          </a:xfrm>
          <a:prstGeom prst="line">
            <a:avLst/>
          </a:prstGeom>
          <a:ln w="9525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文字方塊 202">
            <a:extLst>
              <a:ext uri="{FF2B5EF4-FFF2-40B4-BE49-F238E27FC236}">
                <a16:creationId xmlns:a16="http://schemas.microsoft.com/office/drawing/2014/main" id="{7E19C880-D567-76CC-572D-84EA9FF3A0D3}"/>
              </a:ext>
            </a:extLst>
          </p:cNvPr>
          <p:cNvSpPr txBox="1"/>
          <p:nvPr/>
        </p:nvSpPr>
        <p:spPr>
          <a:xfrm>
            <a:off x="9025843" y="4013342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RTP (5011 &lt;-&gt; 5007)</a:t>
            </a:r>
          </a:p>
          <a:p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通話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12 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秒</a:t>
            </a:r>
          </a:p>
        </p:txBody>
      </p:sp>
      <p:sp>
        <p:nvSpPr>
          <p:cNvPr id="210" name="左大括弧 209">
            <a:extLst>
              <a:ext uri="{FF2B5EF4-FFF2-40B4-BE49-F238E27FC236}">
                <a16:creationId xmlns:a16="http://schemas.microsoft.com/office/drawing/2014/main" id="{7D774DFC-6583-D875-482B-1B3CA5211C25}"/>
              </a:ext>
            </a:extLst>
          </p:cNvPr>
          <p:cNvSpPr/>
          <p:nvPr/>
        </p:nvSpPr>
        <p:spPr>
          <a:xfrm>
            <a:off x="4619256" y="4092065"/>
            <a:ext cx="258884" cy="17140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318B4E70-8261-1C52-6892-485204B5B3D9}"/>
              </a:ext>
            </a:extLst>
          </p:cNvPr>
          <p:cNvSpPr txBox="1"/>
          <p:nvPr/>
        </p:nvSpPr>
        <p:spPr>
          <a:xfrm>
            <a:off x="7099053" y="4183504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en-US" altLang="zh-TW" dirty="0"/>
              <a:t>01:57:29.444361</a:t>
            </a:r>
            <a:endParaRPr lang="zh-TW" altLang="en-US" dirty="0"/>
          </a:p>
        </p:txBody>
      </p:sp>
      <p:sp>
        <p:nvSpPr>
          <p:cNvPr id="212" name="文字方塊 211">
            <a:extLst>
              <a:ext uri="{FF2B5EF4-FFF2-40B4-BE49-F238E27FC236}">
                <a16:creationId xmlns:a16="http://schemas.microsoft.com/office/drawing/2014/main" id="{1CC0FBE1-3E58-6FC1-9E8E-6F6C54D33045}"/>
              </a:ext>
            </a:extLst>
          </p:cNvPr>
          <p:cNvSpPr txBox="1"/>
          <p:nvPr/>
        </p:nvSpPr>
        <p:spPr>
          <a:xfrm>
            <a:off x="3843360" y="3986981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lain" startAt="5011"/>
            </a:pP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&lt;-&gt;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5007</a:t>
            </a:r>
          </a:p>
          <a:p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通話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12 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秒</a:t>
            </a:r>
          </a:p>
        </p:txBody>
      </p:sp>
      <p:cxnSp>
        <p:nvCxnSpPr>
          <p:cNvPr id="214" name="直線單箭頭接點 213">
            <a:extLst>
              <a:ext uri="{FF2B5EF4-FFF2-40B4-BE49-F238E27FC236}">
                <a16:creationId xmlns:a16="http://schemas.microsoft.com/office/drawing/2014/main" id="{0D32A86A-FE24-6829-13F5-2981DFBD598E}"/>
              </a:ext>
            </a:extLst>
          </p:cNvPr>
          <p:cNvCxnSpPr>
            <a:cxnSpLocks/>
          </p:cNvCxnSpPr>
          <p:nvPr/>
        </p:nvCxnSpPr>
        <p:spPr>
          <a:xfrm>
            <a:off x="4893918" y="4396312"/>
            <a:ext cx="307173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文字方塊 216">
            <a:extLst>
              <a:ext uri="{FF2B5EF4-FFF2-40B4-BE49-F238E27FC236}">
                <a16:creationId xmlns:a16="http://schemas.microsoft.com/office/drawing/2014/main" id="{68A26F99-BE8C-EF8A-0ECE-27B7AA2A027A}"/>
              </a:ext>
            </a:extLst>
          </p:cNvPr>
          <p:cNvSpPr txBox="1"/>
          <p:nvPr/>
        </p:nvSpPr>
        <p:spPr>
          <a:xfrm>
            <a:off x="5621880" y="4227349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Accepted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5556D7F1-B80F-20BC-ADDA-828F6A51A68D}"/>
              </a:ext>
            </a:extLst>
          </p:cNvPr>
          <p:cNvCxnSpPr>
            <a:cxnSpLocks/>
          </p:cNvCxnSpPr>
          <p:nvPr/>
        </p:nvCxnSpPr>
        <p:spPr>
          <a:xfrm>
            <a:off x="1705110" y="4452023"/>
            <a:ext cx="3173001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文字方塊 226">
            <a:extLst>
              <a:ext uri="{FF2B5EF4-FFF2-40B4-BE49-F238E27FC236}">
                <a16:creationId xmlns:a16="http://schemas.microsoft.com/office/drawing/2014/main" id="{030DA692-1578-B474-12CC-EB84CC5D66DE}"/>
              </a:ext>
            </a:extLst>
          </p:cNvPr>
          <p:cNvSpPr txBox="1"/>
          <p:nvPr/>
        </p:nvSpPr>
        <p:spPr>
          <a:xfrm>
            <a:off x="2587270" y="4274172"/>
            <a:ext cx="15680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7030A0"/>
                </a:solidFill>
              </a:rPr>
              <a:t>Invite in-dialog </a:t>
            </a:r>
            <a:r>
              <a:rPr lang="zh-TW" altLang="en-US" sz="800" b="1" dirty="0">
                <a:solidFill>
                  <a:srgbClr val="7030A0"/>
                </a:solidFill>
              </a:rPr>
              <a:t>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9a4146:701773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800" b="1" dirty="0">
              <a:solidFill>
                <a:srgbClr val="7030A0"/>
              </a:solidFill>
            </a:endParaRPr>
          </a:p>
        </p:txBody>
      </p: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147A5F45-AFB4-881E-E88C-8072C153DD11}"/>
              </a:ext>
            </a:extLst>
          </p:cNvPr>
          <p:cNvCxnSpPr>
            <a:cxnSpLocks/>
          </p:cNvCxnSpPr>
          <p:nvPr/>
        </p:nvCxnSpPr>
        <p:spPr>
          <a:xfrm>
            <a:off x="1707486" y="4554288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F4DA0869-4735-13A5-3CB7-E60CF94BF05A}"/>
              </a:ext>
            </a:extLst>
          </p:cNvPr>
          <p:cNvSpPr txBox="1"/>
          <p:nvPr/>
        </p:nvSpPr>
        <p:spPr>
          <a:xfrm>
            <a:off x="2644596" y="4404380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31" name="直線單箭頭接點 230">
            <a:extLst>
              <a:ext uri="{FF2B5EF4-FFF2-40B4-BE49-F238E27FC236}">
                <a16:creationId xmlns:a16="http://schemas.microsoft.com/office/drawing/2014/main" id="{A65A81F8-2BB1-9327-83EF-7F4E9BABE3F5}"/>
              </a:ext>
            </a:extLst>
          </p:cNvPr>
          <p:cNvCxnSpPr>
            <a:cxnSpLocks/>
          </p:cNvCxnSpPr>
          <p:nvPr/>
        </p:nvCxnSpPr>
        <p:spPr>
          <a:xfrm>
            <a:off x="1715515" y="4673844"/>
            <a:ext cx="3132000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文字方塊 231">
            <a:extLst>
              <a:ext uri="{FF2B5EF4-FFF2-40B4-BE49-F238E27FC236}">
                <a16:creationId xmlns:a16="http://schemas.microsoft.com/office/drawing/2014/main" id="{8C7B1289-B09F-0A8D-A2FC-4891A78431CE}"/>
              </a:ext>
            </a:extLst>
          </p:cNvPr>
          <p:cNvSpPr txBox="1"/>
          <p:nvPr/>
        </p:nvSpPr>
        <p:spPr>
          <a:xfrm>
            <a:off x="2652625" y="4509188"/>
            <a:ext cx="18950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800" dirty="0" err="1">
                <a:solidFill>
                  <a:schemeClr val="bg1">
                    <a:lumMod val="65000"/>
                  </a:schemeClr>
                </a:solidFill>
              </a:rPr>
              <a:t>Recv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-Info=conference 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a=inactive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33" name="直線單箭頭接點 232">
            <a:extLst>
              <a:ext uri="{FF2B5EF4-FFF2-40B4-BE49-F238E27FC236}">
                <a16:creationId xmlns:a16="http://schemas.microsoft.com/office/drawing/2014/main" id="{CF3A35EF-B311-491A-7EFF-D2C44CC0C5AD}"/>
              </a:ext>
            </a:extLst>
          </p:cNvPr>
          <p:cNvCxnSpPr>
            <a:cxnSpLocks/>
          </p:cNvCxnSpPr>
          <p:nvPr/>
        </p:nvCxnSpPr>
        <p:spPr>
          <a:xfrm>
            <a:off x="1715878" y="4790881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文字方塊 233">
            <a:extLst>
              <a:ext uri="{FF2B5EF4-FFF2-40B4-BE49-F238E27FC236}">
                <a16:creationId xmlns:a16="http://schemas.microsoft.com/office/drawing/2014/main" id="{139D0475-B643-A65E-EC6F-AB6D1D1CBA16}"/>
              </a:ext>
            </a:extLst>
          </p:cNvPr>
          <p:cNvSpPr txBox="1"/>
          <p:nvPr/>
        </p:nvSpPr>
        <p:spPr>
          <a:xfrm>
            <a:off x="2660661" y="4630856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35" name="直線單箭頭接點 234">
            <a:extLst>
              <a:ext uri="{FF2B5EF4-FFF2-40B4-BE49-F238E27FC236}">
                <a16:creationId xmlns:a16="http://schemas.microsoft.com/office/drawing/2014/main" id="{B3A1F1E9-AE77-7050-48ED-59E80AF7AF2D}"/>
              </a:ext>
            </a:extLst>
          </p:cNvPr>
          <p:cNvCxnSpPr>
            <a:cxnSpLocks/>
          </p:cNvCxnSpPr>
          <p:nvPr/>
        </p:nvCxnSpPr>
        <p:spPr>
          <a:xfrm>
            <a:off x="4878349" y="4824750"/>
            <a:ext cx="30867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文字方塊 235">
            <a:extLst>
              <a:ext uri="{FF2B5EF4-FFF2-40B4-BE49-F238E27FC236}">
                <a16:creationId xmlns:a16="http://schemas.microsoft.com/office/drawing/2014/main" id="{AB0DC10F-9E36-78BE-3C93-D69C326F9715}"/>
              </a:ext>
            </a:extLst>
          </p:cNvPr>
          <p:cNvSpPr txBox="1"/>
          <p:nvPr/>
        </p:nvSpPr>
        <p:spPr>
          <a:xfrm>
            <a:off x="5727678" y="4648400"/>
            <a:ext cx="15456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 in-dialog 7017777:bd9735</a:t>
            </a:r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237" name="直線單箭頭接點 236">
            <a:extLst>
              <a:ext uri="{FF2B5EF4-FFF2-40B4-BE49-F238E27FC236}">
                <a16:creationId xmlns:a16="http://schemas.microsoft.com/office/drawing/2014/main" id="{EE09DC3A-9B75-A174-9F1C-CDC3864454E5}"/>
              </a:ext>
            </a:extLst>
          </p:cNvPr>
          <p:cNvCxnSpPr>
            <a:cxnSpLocks/>
          </p:cNvCxnSpPr>
          <p:nvPr/>
        </p:nvCxnSpPr>
        <p:spPr>
          <a:xfrm>
            <a:off x="4875808" y="4887182"/>
            <a:ext cx="621864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文字方塊 237">
            <a:extLst>
              <a:ext uri="{FF2B5EF4-FFF2-40B4-BE49-F238E27FC236}">
                <a16:creationId xmlns:a16="http://schemas.microsoft.com/office/drawing/2014/main" id="{8DD3F1C4-D0B8-AFE5-00C2-E98C7CC5E241}"/>
              </a:ext>
            </a:extLst>
          </p:cNvPr>
          <p:cNvSpPr txBox="1"/>
          <p:nvPr/>
        </p:nvSpPr>
        <p:spPr>
          <a:xfrm>
            <a:off x="8814958" y="4717761"/>
            <a:ext cx="2345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</a:t>
            </a:r>
            <a:r>
              <a:rPr lang="zh-TW" altLang="en-US" sz="800" b="1" dirty="0">
                <a:solidFill>
                  <a:srgbClr val="00B0F0"/>
                </a:solidFill>
              </a:rPr>
              <a:t> </a:t>
            </a:r>
            <a:r>
              <a:rPr lang="en-US" altLang="zh-TW" sz="800" b="1" dirty="0">
                <a:solidFill>
                  <a:srgbClr val="00B0F0"/>
                </a:solidFill>
              </a:rPr>
              <a:t>dialog  701778:8aee51 </a:t>
            </a:r>
            <a:r>
              <a:rPr lang="en-US" altLang="zh-TW" sz="800" b="1" dirty="0" err="1">
                <a:solidFill>
                  <a:srgbClr val="00B0F0"/>
                </a:solidFill>
              </a:rPr>
              <a:t>Recv</a:t>
            </a:r>
            <a:r>
              <a:rPr lang="en-US" altLang="zh-TW" sz="800" b="1" dirty="0">
                <a:solidFill>
                  <a:srgbClr val="00B0F0"/>
                </a:solidFill>
              </a:rPr>
              <a:t>-Info=conference</a:t>
            </a:r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239" name="直線單箭頭接點 238">
            <a:extLst>
              <a:ext uri="{FF2B5EF4-FFF2-40B4-BE49-F238E27FC236}">
                <a16:creationId xmlns:a16="http://schemas.microsoft.com/office/drawing/2014/main" id="{F111344B-1E11-BEA6-50B8-1E835130BA9B}"/>
              </a:ext>
            </a:extLst>
          </p:cNvPr>
          <p:cNvCxnSpPr>
            <a:cxnSpLocks/>
          </p:cNvCxnSpPr>
          <p:nvPr/>
        </p:nvCxnSpPr>
        <p:spPr>
          <a:xfrm>
            <a:off x="1704982" y="4929044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文字方塊 239">
            <a:extLst>
              <a:ext uri="{FF2B5EF4-FFF2-40B4-BE49-F238E27FC236}">
                <a16:creationId xmlns:a16="http://schemas.microsoft.com/office/drawing/2014/main" id="{EFD48B21-9904-C2FE-C791-758FB757A14D}"/>
              </a:ext>
            </a:extLst>
          </p:cNvPr>
          <p:cNvSpPr txBox="1"/>
          <p:nvPr/>
        </p:nvSpPr>
        <p:spPr>
          <a:xfrm>
            <a:off x="2657438" y="4753230"/>
            <a:ext cx="15552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rgbClr val="7030A0"/>
                </a:solidFill>
              </a:rPr>
              <a:t>Invite in-dialog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9a4146:701773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altLang="zh-TW" sz="800" dirty="0">
                <a:solidFill>
                  <a:srgbClr val="7030A0"/>
                </a:solidFill>
              </a:rPr>
              <a:t> </a:t>
            </a:r>
            <a:endParaRPr lang="zh-TW" altLang="en-US" sz="800" dirty="0">
              <a:solidFill>
                <a:srgbClr val="7030A0"/>
              </a:solidFill>
            </a:endParaRPr>
          </a:p>
        </p:txBody>
      </p:sp>
      <p:cxnSp>
        <p:nvCxnSpPr>
          <p:cNvPr id="241" name="直線單箭頭接點 240">
            <a:extLst>
              <a:ext uri="{FF2B5EF4-FFF2-40B4-BE49-F238E27FC236}">
                <a16:creationId xmlns:a16="http://schemas.microsoft.com/office/drawing/2014/main" id="{1BDFC027-F497-D07C-5493-F0E12F431FFD}"/>
              </a:ext>
            </a:extLst>
          </p:cNvPr>
          <p:cNvCxnSpPr>
            <a:cxnSpLocks/>
          </p:cNvCxnSpPr>
          <p:nvPr/>
        </p:nvCxnSpPr>
        <p:spPr>
          <a:xfrm>
            <a:off x="4873772" y="4993569"/>
            <a:ext cx="6201955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21D21FB2-9DE0-C54E-0535-47CF08AA148E}"/>
              </a:ext>
            </a:extLst>
          </p:cNvPr>
          <p:cNvSpPr txBox="1"/>
          <p:nvPr/>
        </p:nvSpPr>
        <p:spPr>
          <a:xfrm>
            <a:off x="8790532" y="4844337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43" name="直線單箭頭接點 242">
            <a:extLst>
              <a:ext uri="{FF2B5EF4-FFF2-40B4-BE49-F238E27FC236}">
                <a16:creationId xmlns:a16="http://schemas.microsoft.com/office/drawing/2014/main" id="{AEDDC6CC-6F14-9A6A-8EC6-00FCE924733C}"/>
              </a:ext>
            </a:extLst>
          </p:cNvPr>
          <p:cNvCxnSpPr>
            <a:cxnSpLocks/>
          </p:cNvCxnSpPr>
          <p:nvPr/>
        </p:nvCxnSpPr>
        <p:spPr>
          <a:xfrm>
            <a:off x="4867255" y="5062252"/>
            <a:ext cx="308904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文字方塊 243">
            <a:extLst>
              <a:ext uri="{FF2B5EF4-FFF2-40B4-BE49-F238E27FC236}">
                <a16:creationId xmlns:a16="http://schemas.microsoft.com/office/drawing/2014/main" id="{10313C30-CDC5-F9BE-1139-5985AB07CEE2}"/>
              </a:ext>
            </a:extLst>
          </p:cNvPr>
          <p:cNvSpPr txBox="1"/>
          <p:nvPr/>
        </p:nvSpPr>
        <p:spPr>
          <a:xfrm>
            <a:off x="5714838" y="4924003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46" name="直線單箭頭接點 245">
            <a:extLst>
              <a:ext uri="{FF2B5EF4-FFF2-40B4-BE49-F238E27FC236}">
                <a16:creationId xmlns:a16="http://schemas.microsoft.com/office/drawing/2014/main" id="{238677EF-52F3-99F8-21A3-EB974E14D6C8}"/>
              </a:ext>
            </a:extLst>
          </p:cNvPr>
          <p:cNvCxnSpPr>
            <a:cxnSpLocks/>
          </p:cNvCxnSpPr>
          <p:nvPr/>
        </p:nvCxnSpPr>
        <p:spPr>
          <a:xfrm>
            <a:off x="1708153" y="5127912"/>
            <a:ext cx="3186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文字方塊 246">
            <a:extLst>
              <a:ext uri="{FF2B5EF4-FFF2-40B4-BE49-F238E27FC236}">
                <a16:creationId xmlns:a16="http://schemas.microsoft.com/office/drawing/2014/main" id="{EF0BA96C-B934-E056-9A81-87A646A29381}"/>
              </a:ext>
            </a:extLst>
          </p:cNvPr>
          <p:cNvSpPr txBox="1"/>
          <p:nvPr/>
        </p:nvSpPr>
        <p:spPr>
          <a:xfrm>
            <a:off x="2645263" y="4978004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49" name="直線單箭頭接點 248">
            <a:extLst>
              <a:ext uri="{FF2B5EF4-FFF2-40B4-BE49-F238E27FC236}">
                <a16:creationId xmlns:a16="http://schemas.microsoft.com/office/drawing/2014/main" id="{E40C11BA-8522-E40D-6204-D8A829483C2E}"/>
              </a:ext>
            </a:extLst>
          </p:cNvPr>
          <p:cNvCxnSpPr>
            <a:cxnSpLocks/>
          </p:cNvCxnSpPr>
          <p:nvPr/>
        </p:nvCxnSpPr>
        <p:spPr>
          <a:xfrm>
            <a:off x="1707135" y="5278926"/>
            <a:ext cx="3172085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0" name="文字方塊 249">
            <a:extLst>
              <a:ext uri="{FF2B5EF4-FFF2-40B4-BE49-F238E27FC236}">
                <a16:creationId xmlns:a16="http://schemas.microsoft.com/office/drawing/2014/main" id="{54061CC3-C153-9225-26D0-1F6FC9E4DD17}"/>
              </a:ext>
            </a:extLst>
          </p:cNvPr>
          <p:cNvSpPr txBox="1"/>
          <p:nvPr/>
        </p:nvSpPr>
        <p:spPr>
          <a:xfrm>
            <a:off x="2644245" y="5106896"/>
            <a:ext cx="1944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8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Recv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-Info=conference  a=</a:t>
            </a:r>
            <a:r>
              <a:rPr lang="en-US" altLang="zh-TW" sz="8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sendrecv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252" name="直線單箭頭接點 251">
            <a:extLst>
              <a:ext uri="{FF2B5EF4-FFF2-40B4-BE49-F238E27FC236}">
                <a16:creationId xmlns:a16="http://schemas.microsoft.com/office/drawing/2014/main" id="{804BC4D8-EEC4-1031-A8F9-1E1F61022F73}"/>
              </a:ext>
            </a:extLst>
          </p:cNvPr>
          <p:cNvCxnSpPr>
            <a:cxnSpLocks/>
          </p:cNvCxnSpPr>
          <p:nvPr/>
        </p:nvCxnSpPr>
        <p:spPr>
          <a:xfrm>
            <a:off x="1705974" y="5394192"/>
            <a:ext cx="3178403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文字方塊 252">
            <a:extLst>
              <a:ext uri="{FF2B5EF4-FFF2-40B4-BE49-F238E27FC236}">
                <a16:creationId xmlns:a16="http://schemas.microsoft.com/office/drawing/2014/main" id="{E6807505-AA14-0C17-7392-5F9A80142670}"/>
              </a:ext>
            </a:extLst>
          </p:cNvPr>
          <p:cNvSpPr txBox="1"/>
          <p:nvPr/>
        </p:nvSpPr>
        <p:spPr>
          <a:xfrm>
            <a:off x="2650757" y="5234167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 701773:9a4146 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55" name="直線單箭頭接點 254">
            <a:extLst>
              <a:ext uri="{FF2B5EF4-FFF2-40B4-BE49-F238E27FC236}">
                <a16:creationId xmlns:a16="http://schemas.microsoft.com/office/drawing/2014/main" id="{F8542957-205D-A809-185C-E8B3A9F431CA}"/>
              </a:ext>
            </a:extLst>
          </p:cNvPr>
          <p:cNvCxnSpPr>
            <a:cxnSpLocks/>
          </p:cNvCxnSpPr>
          <p:nvPr/>
        </p:nvCxnSpPr>
        <p:spPr>
          <a:xfrm>
            <a:off x="4884377" y="5442867"/>
            <a:ext cx="620885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文字方塊 255">
            <a:extLst>
              <a:ext uri="{FF2B5EF4-FFF2-40B4-BE49-F238E27FC236}">
                <a16:creationId xmlns:a16="http://schemas.microsoft.com/office/drawing/2014/main" id="{0DCF5E7C-8A1C-8504-B90B-14C0D46CD976}"/>
              </a:ext>
            </a:extLst>
          </p:cNvPr>
          <p:cNvSpPr txBox="1"/>
          <p:nvPr/>
        </p:nvSpPr>
        <p:spPr>
          <a:xfrm>
            <a:off x="8821791" y="5267364"/>
            <a:ext cx="2040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701778:8aee51 </a:t>
            </a:r>
            <a:r>
              <a:rPr lang="en-US" altLang="zh-TW" sz="8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Recv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-Info: reference</a:t>
            </a:r>
            <a:endParaRPr lang="zh-TW" altLang="en-US" sz="800" b="1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257" name="直線單箭頭接點 256">
            <a:extLst>
              <a:ext uri="{FF2B5EF4-FFF2-40B4-BE49-F238E27FC236}">
                <a16:creationId xmlns:a16="http://schemas.microsoft.com/office/drawing/2014/main" id="{AE3DAE6F-3727-C5E9-6853-94436476CE46}"/>
              </a:ext>
            </a:extLst>
          </p:cNvPr>
          <p:cNvCxnSpPr>
            <a:cxnSpLocks/>
          </p:cNvCxnSpPr>
          <p:nvPr/>
        </p:nvCxnSpPr>
        <p:spPr>
          <a:xfrm>
            <a:off x="4876837" y="5541034"/>
            <a:ext cx="6199512" cy="0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文字方塊 257">
            <a:extLst>
              <a:ext uri="{FF2B5EF4-FFF2-40B4-BE49-F238E27FC236}">
                <a16:creationId xmlns:a16="http://schemas.microsoft.com/office/drawing/2014/main" id="{21E68C1C-EFA6-7AF2-9198-3D830C6AE78C}"/>
              </a:ext>
            </a:extLst>
          </p:cNvPr>
          <p:cNvSpPr txBox="1"/>
          <p:nvPr/>
        </p:nvSpPr>
        <p:spPr>
          <a:xfrm>
            <a:off x="8820416" y="5446751"/>
            <a:ext cx="364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59" name="直線單箭頭接點 258">
            <a:extLst>
              <a:ext uri="{FF2B5EF4-FFF2-40B4-BE49-F238E27FC236}">
                <a16:creationId xmlns:a16="http://schemas.microsoft.com/office/drawing/2014/main" id="{06B13FB8-7A19-D16B-CB4D-E48893269C5A}"/>
              </a:ext>
            </a:extLst>
          </p:cNvPr>
          <p:cNvCxnSpPr>
            <a:cxnSpLocks/>
          </p:cNvCxnSpPr>
          <p:nvPr/>
        </p:nvCxnSpPr>
        <p:spPr>
          <a:xfrm>
            <a:off x="4874524" y="5668065"/>
            <a:ext cx="308302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文字方塊 259">
            <a:extLst>
              <a:ext uri="{FF2B5EF4-FFF2-40B4-BE49-F238E27FC236}">
                <a16:creationId xmlns:a16="http://schemas.microsoft.com/office/drawing/2014/main" id="{5279F230-216F-3481-D9E6-F9AE36F2599E}"/>
              </a:ext>
            </a:extLst>
          </p:cNvPr>
          <p:cNvSpPr txBox="1"/>
          <p:nvPr/>
        </p:nvSpPr>
        <p:spPr>
          <a:xfrm>
            <a:off x="5667109" y="5488923"/>
            <a:ext cx="2092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701777:bd9735 </a:t>
            </a:r>
            <a:r>
              <a:rPr lang="en-US" altLang="zh-TW" sz="8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Recv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-Info: conference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261" name="直線單箭頭接點 260">
            <a:extLst>
              <a:ext uri="{FF2B5EF4-FFF2-40B4-BE49-F238E27FC236}">
                <a16:creationId xmlns:a16="http://schemas.microsoft.com/office/drawing/2014/main" id="{AF0A29D1-50D9-FA27-2574-0D32B411CD31}"/>
              </a:ext>
            </a:extLst>
          </p:cNvPr>
          <p:cNvCxnSpPr>
            <a:cxnSpLocks/>
          </p:cNvCxnSpPr>
          <p:nvPr/>
        </p:nvCxnSpPr>
        <p:spPr>
          <a:xfrm>
            <a:off x="4879778" y="5768576"/>
            <a:ext cx="30777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文字方塊 261">
            <a:extLst>
              <a:ext uri="{FF2B5EF4-FFF2-40B4-BE49-F238E27FC236}">
                <a16:creationId xmlns:a16="http://schemas.microsoft.com/office/drawing/2014/main" id="{C0DBCA1B-956B-79BF-5889-DC0DE104F7B3}"/>
              </a:ext>
            </a:extLst>
          </p:cNvPr>
          <p:cNvSpPr txBox="1"/>
          <p:nvPr/>
        </p:nvSpPr>
        <p:spPr>
          <a:xfrm>
            <a:off x="5647883" y="5615919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3" name="文字方塊 272">
            <a:extLst>
              <a:ext uri="{FF2B5EF4-FFF2-40B4-BE49-F238E27FC236}">
                <a16:creationId xmlns:a16="http://schemas.microsoft.com/office/drawing/2014/main" id="{016D8362-EB0C-B6B2-3E89-0E2831780E91}"/>
              </a:ext>
            </a:extLst>
          </p:cNvPr>
          <p:cNvSpPr txBox="1"/>
          <p:nvPr/>
        </p:nvSpPr>
        <p:spPr>
          <a:xfrm>
            <a:off x="4805119" y="5163156"/>
            <a:ext cx="881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en-US" altLang="zh-TW" dirty="0"/>
              <a:t>01:57:29:661800</a:t>
            </a:r>
            <a:endParaRPr lang="zh-TW" altLang="en-US" dirty="0"/>
          </a:p>
        </p:txBody>
      </p:sp>
      <p:sp>
        <p:nvSpPr>
          <p:cNvPr id="274" name="文字方塊 273">
            <a:extLst>
              <a:ext uri="{FF2B5EF4-FFF2-40B4-BE49-F238E27FC236}">
                <a16:creationId xmlns:a16="http://schemas.microsoft.com/office/drawing/2014/main" id="{248864BB-E9FE-E802-9778-D097222D9F0D}"/>
              </a:ext>
            </a:extLst>
          </p:cNvPr>
          <p:cNvSpPr txBox="1"/>
          <p:nvPr/>
        </p:nvSpPr>
        <p:spPr>
          <a:xfrm>
            <a:off x="11020980" y="4779460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en-US" altLang="zh-TW" dirty="0"/>
              <a:t>01:57:17.587135</a:t>
            </a:r>
            <a:endParaRPr lang="zh-TW" altLang="en-US" dirty="0"/>
          </a:p>
        </p:txBody>
      </p:sp>
      <p:sp>
        <p:nvSpPr>
          <p:cNvPr id="275" name="語音泡泡: 矩形 274">
            <a:extLst>
              <a:ext uri="{FF2B5EF4-FFF2-40B4-BE49-F238E27FC236}">
                <a16:creationId xmlns:a16="http://schemas.microsoft.com/office/drawing/2014/main" id="{29CC3A3F-4971-52ED-29F1-7965A9848589}"/>
              </a:ext>
            </a:extLst>
          </p:cNvPr>
          <p:cNvSpPr/>
          <p:nvPr/>
        </p:nvSpPr>
        <p:spPr>
          <a:xfrm>
            <a:off x="8107054" y="4501132"/>
            <a:ext cx="1042393" cy="222157"/>
          </a:xfrm>
          <a:prstGeom prst="wedgeRectCallout">
            <a:avLst>
              <a:gd name="adj1" fmla="val -63279"/>
              <a:gd name="adj2" fmla="val -1396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/>
              <a:t>應該是在這裡按 </a:t>
            </a:r>
            <a:r>
              <a:rPr lang="en-US" altLang="zh-TW" sz="800" dirty="0"/>
              <a:t>conference</a:t>
            </a:r>
            <a:endParaRPr lang="zh-TW" altLang="en-US" sz="800" dirty="0"/>
          </a:p>
        </p:txBody>
      </p:sp>
      <p:sp>
        <p:nvSpPr>
          <p:cNvPr id="281" name="文字方塊 280">
            <a:extLst>
              <a:ext uri="{FF2B5EF4-FFF2-40B4-BE49-F238E27FC236}">
                <a16:creationId xmlns:a16="http://schemas.microsoft.com/office/drawing/2014/main" id="{7CF36B9F-4676-023B-A53B-92F3283CE6CF}"/>
              </a:ext>
            </a:extLst>
          </p:cNvPr>
          <p:cNvSpPr txBox="1"/>
          <p:nvPr/>
        </p:nvSpPr>
        <p:spPr>
          <a:xfrm>
            <a:off x="1672868" y="3624955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Music On Hold</a:t>
            </a:r>
          </a:p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-------------- RTP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2" name="左大括弧 281">
            <a:extLst>
              <a:ext uri="{FF2B5EF4-FFF2-40B4-BE49-F238E27FC236}">
                <a16:creationId xmlns:a16="http://schemas.microsoft.com/office/drawing/2014/main" id="{EB4ED647-3099-EA2E-DF2C-2B0270289518}"/>
              </a:ext>
            </a:extLst>
          </p:cNvPr>
          <p:cNvSpPr/>
          <p:nvPr/>
        </p:nvSpPr>
        <p:spPr>
          <a:xfrm>
            <a:off x="1414283" y="4445689"/>
            <a:ext cx="258884" cy="345192"/>
          </a:xfrm>
          <a:prstGeom prst="lef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3" name="左大括弧 282">
            <a:extLst>
              <a:ext uri="{FF2B5EF4-FFF2-40B4-BE49-F238E27FC236}">
                <a16:creationId xmlns:a16="http://schemas.microsoft.com/office/drawing/2014/main" id="{7A17C591-3806-454E-EE98-BD1ABB5FBCC3}"/>
              </a:ext>
            </a:extLst>
          </p:cNvPr>
          <p:cNvSpPr/>
          <p:nvPr/>
        </p:nvSpPr>
        <p:spPr>
          <a:xfrm>
            <a:off x="1416013" y="4934326"/>
            <a:ext cx="258884" cy="443240"/>
          </a:xfrm>
          <a:prstGeom prst="lef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4" name="直線單箭頭接點 283">
            <a:extLst>
              <a:ext uri="{FF2B5EF4-FFF2-40B4-BE49-F238E27FC236}">
                <a16:creationId xmlns:a16="http://schemas.microsoft.com/office/drawing/2014/main" id="{2D19DBEA-1FC1-7DDB-5E58-491953DCF07E}"/>
              </a:ext>
            </a:extLst>
          </p:cNvPr>
          <p:cNvCxnSpPr>
            <a:cxnSpLocks/>
          </p:cNvCxnSpPr>
          <p:nvPr/>
        </p:nvCxnSpPr>
        <p:spPr>
          <a:xfrm>
            <a:off x="4884377" y="5892111"/>
            <a:ext cx="30777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文字方塊 284">
            <a:extLst>
              <a:ext uri="{FF2B5EF4-FFF2-40B4-BE49-F238E27FC236}">
                <a16:creationId xmlns:a16="http://schemas.microsoft.com/office/drawing/2014/main" id="{844E0F6C-DD0D-C748-C3BC-62AA6BB5C1BA}"/>
              </a:ext>
            </a:extLst>
          </p:cNvPr>
          <p:cNvSpPr txBox="1"/>
          <p:nvPr/>
        </p:nvSpPr>
        <p:spPr>
          <a:xfrm>
            <a:off x="5652482" y="5739454"/>
            <a:ext cx="10102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Bye 701777:bd9735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86" name="直線單箭頭接點 285">
            <a:extLst>
              <a:ext uri="{FF2B5EF4-FFF2-40B4-BE49-F238E27FC236}">
                <a16:creationId xmlns:a16="http://schemas.microsoft.com/office/drawing/2014/main" id="{6F640F3A-F346-67FA-E8E3-E477F68B4485}"/>
              </a:ext>
            </a:extLst>
          </p:cNvPr>
          <p:cNvCxnSpPr>
            <a:cxnSpLocks/>
          </p:cNvCxnSpPr>
          <p:nvPr/>
        </p:nvCxnSpPr>
        <p:spPr>
          <a:xfrm>
            <a:off x="4897030" y="6003795"/>
            <a:ext cx="618499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文字方塊 286">
            <a:extLst>
              <a:ext uri="{FF2B5EF4-FFF2-40B4-BE49-F238E27FC236}">
                <a16:creationId xmlns:a16="http://schemas.microsoft.com/office/drawing/2014/main" id="{8C7A6A43-6E3D-05E6-E3B8-D3C963942577}"/>
              </a:ext>
            </a:extLst>
          </p:cNvPr>
          <p:cNvSpPr txBox="1"/>
          <p:nvPr/>
        </p:nvSpPr>
        <p:spPr>
          <a:xfrm>
            <a:off x="8798778" y="5850542"/>
            <a:ext cx="1471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rgbClr val="00B0F0"/>
                </a:solidFill>
              </a:rPr>
              <a:t>Invite in-dialog 701778:8aee51</a:t>
            </a:r>
            <a:endParaRPr lang="zh-TW" altLang="en-US" sz="800" dirty="0">
              <a:solidFill>
                <a:srgbClr val="00B0F0"/>
              </a:solidFill>
            </a:endParaRPr>
          </a:p>
        </p:txBody>
      </p:sp>
      <p:cxnSp>
        <p:nvCxnSpPr>
          <p:cNvPr id="289" name="直線單箭頭接點 288">
            <a:extLst>
              <a:ext uri="{FF2B5EF4-FFF2-40B4-BE49-F238E27FC236}">
                <a16:creationId xmlns:a16="http://schemas.microsoft.com/office/drawing/2014/main" id="{740B4941-F927-3BB6-BB5D-6F6924E8BADA}"/>
              </a:ext>
            </a:extLst>
          </p:cNvPr>
          <p:cNvCxnSpPr>
            <a:cxnSpLocks/>
          </p:cNvCxnSpPr>
          <p:nvPr/>
        </p:nvCxnSpPr>
        <p:spPr>
          <a:xfrm>
            <a:off x="4878089" y="6089261"/>
            <a:ext cx="6201955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文字方塊 289">
            <a:extLst>
              <a:ext uri="{FF2B5EF4-FFF2-40B4-BE49-F238E27FC236}">
                <a16:creationId xmlns:a16="http://schemas.microsoft.com/office/drawing/2014/main" id="{5B867E0A-AABC-60C5-63E8-072DD582DD32}"/>
              </a:ext>
            </a:extLst>
          </p:cNvPr>
          <p:cNvSpPr txBox="1"/>
          <p:nvPr/>
        </p:nvSpPr>
        <p:spPr>
          <a:xfrm>
            <a:off x="8794849" y="5940029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91" name="直線單箭頭接點 290">
            <a:extLst>
              <a:ext uri="{FF2B5EF4-FFF2-40B4-BE49-F238E27FC236}">
                <a16:creationId xmlns:a16="http://schemas.microsoft.com/office/drawing/2014/main" id="{E1CDC0FD-5F1E-A677-81C1-DAB339BF269C}"/>
              </a:ext>
            </a:extLst>
          </p:cNvPr>
          <p:cNvCxnSpPr>
            <a:cxnSpLocks/>
          </p:cNvCxnSpPr>
          <p:nvPr/>
        </p:nvCxnSpPr>
        <p:spPr>
          <a:xfrm>
            <a:off x="4873668" y="6226873"/>
            <a:ext cx="620885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文字方塊 291">
            <a:extLst>
              <a:ext uri="{FF2B5EF4-FFF2-40B4-BE49-F238E27FC236}">
                <a16:creationId xmlns:a16="http://schemas.microsoft.com/office/drawing/2014/main" id="{4DAB67D7-2BFC-5CFB-47AD-BB2EA571226C}"/>
              </a:ext>
            </a:extLst>
          </p:cNvPr>
          <p:cNvSpPr txBox="1"/>
          <p:nvPr/>
        </p:nvSpPr>
        <p:spPr>
          <a:xfrm>
            <a:off x="8811082" y="6051370"/>
            <a:ext cx="2040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701778:8aee51 </a:t>
            </a:r>
            <a:r>
              <a:rPr lang="en-US" altLang="zh-TW" sz="8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Recv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-Info: reference</a:t>
            </a:r>
            <a:endParaRPr lang="zh-TW" altLang="en-US" sz="800" b="1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293" name="直線單箭頭接點 292">
            <a:extLst>
              <a:ext uri="{FF2B5EF4-FFF2-40B4-BE49-F238E27FC236}">
                <a16:creationId xmlns:a16="http://schemas.microsoft.com/office/drawing/2014/main" id="{374090CC-557A-15C0-B9E5-F8EAC531C98B}"/>
              </a:ext>
            </a:extLst>
          </p:cNvPr>
          <p:cNvCxnSpPr>
            <a:cxnSpLocks/>
          </p:cNvCxnSpPr>
          <p:nvPr/>
        </p:nvCxnSpPr>
        <p:spPr>
          <a:xfrm>
            <a:off x="4873668" y="6330286"/>
            <a:ext cx="6199512" cy="0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文字方塊 293">
            <a:extLst>
              <a:ext uri="{FF2B5EF4-FFF2-40B4-BE49-F238E27FC236}">
                <a16:creationId xmlns:a16="http://schemas.microsoft.com/office/drawing/2014/main" id="{CD7E3C9C-90F0-5604-C0D3-645977B7CAFD}"/>
              </a:ext>
            </a:extLst>
          </p:cNvPr>
          <p:cNvSpPr txBox="1"/>
          <p:nvPr/>
        </p:nvSpPr>
        <p:spPr>
          <a:xfrm>
            <a:off x="8817247" y="6184385"/>
            <a:ext cx="364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95" name="直線單箭頭接點 294">
            <a:extLst>
              <a:ext uri="{FF2B5EF4-FFF2-40B4-BE49-F238E27FC236}">
                <a16:creationId xmlns:a16="http://schemas.microsoft.com/office/drawing/2014/main" id="{102296F7-5C4F-63FB-AB76-61F76FA230B1}"/>
              </a:ext>
            </a:extLst>
          </p:cNvPr>
          <p:cNvCxnSpPr>
            <a:cxnSpLocks/>
          </p:cNvCxnSpPr>
          <p:nvPr/>
        </p:nvCxnSpPr>
        <p:spPr>
          <a:xfrm>
            <a:off x="4889442" y="6427457"/>
            <a:ext cx="307777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文字方塊 295">
            <a:extLst>
              <a:ext uri="{FF2B5EF4-FFF2-40B4-BE49-F238E27FC236}">
                <a16:creationId xmlns:a16="http://schemas.microsoft.com/office/drawing/2014/main" id="{5C55718F-5BAD-D113-9723-9E94A4F44B83}"/>
              </a:ext>
            </a:extLst>
          </p:cNvPr>
          <p:cNvSpPr txBox="1"/>
          <p:nvPr/>
        </p:nvSpPr>
        <p:spPr>
          <a:xfrm>
            <a:off x="5657547" y="6274800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 701777:bd9735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97" name="直線單箭頭接點 296">
            <a:extLst>
              <a:ext uri="{FF2B5EF4-FFF2-40B4-BE49-F238E27FC236}">
                <a16:creationId xmlns:a16="http://schemas.microsoft.com/office/drawing/2014/main" id="{52526410-36D7-78BD-4DEC-6B8463106A14}"/>
              </a:ext>
            </a:extLst>
          </p:cNvPr>
          <p:cNvCxnSpPr>
            <a:cxnSpLocks/>
          </p:cNvCxnSpPr>
          <p:nvPr/>
        </p:nvCxnSpPr>
        <p:spPr>
          <a:xfrm>
            <a:off x="4870041" y="6552582"/>
            <a:ext cx="3077774" cy="0"/>
          </a:xfrm>
          <a:prstGeom prst="straightConnector1">
            <a:avLst/>
          </a:prstGeom>
          <a:ln w="1905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文字方塊 297">
            <a:extLst>
              <a:ext uri="{FF2B5EF4-FFF2-40B4-BE49-F238E27FC236}">
                <a16:creationId xmlns:a16="http://schemas.microsoft.com/office/drawing/2014/main" id="{BE3C173F-F882-E55B-20F2-DC44167B7184}"/>
              </a:ext>
            </a:extLst>
          </p:cNvPr>
          <p:cNvSpPr txBox="1"/>
          <p:nvPr/>
        </p:nvSpPr>
        <p:spPr>
          <a:xfrm>
            <a:off x="5036006" y="6399925"/>
            <a:ext cx="28793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rgbClr val="00B0F0"/>
                </a:solidFill>
              </a:rPr>
              <a:t>Invite in-dialog a-</a:t>
            </a:r>
            <a:r>
              <a:rPr lang="en-US" altLang="zh-TW" sz="800" dirty="0" err="1">
                <a:solidFill>
                  <a:srgbClr val="00B0F0"/>
                </a:solidFill>
              </a:rPr>
              <a:t>sendrecv</a:t>
            </a:r>
            <a:r>
              <a:rPr lang="en-US" altLang="zh-TW" sz="800" dirty="0">
                <a:solidFill>
                  <a:srgbClr val="00B0F0"/>
                </a:solidFill>
              </a:rPr>
              <a:t> 701774:a2bd2d </a:t>
            </a:r>
            <a:r>
              <a:rPr lang="en-US" altLang="zh-TW" sz="800" dirty="0" err="1">
                <a:solidFill>
                  <a:srgbClr val="00B0F0"/>
                </a:solidFill>
              </a:rPr>
              <a:t>Recv</a:t>
            </a:r>
            <a:r>
              <a:rPr lang="en-US" altLang="zh-TW" sz="800" dirty="0">
                <a:solidFill>
                  <a:srgbClr val="00B0F0"/>
                </a:solidFill>
              </a:rPr>
              <a:t>-Info: conference</a:t>
            </a:r>
            <a:endParaRPr lang="zh-TW" altLang="en-US" sz="800" dirty="0">
              <a:solidFill>
                <a:srgbClr val="00B0F0"/>
              </a:solidFill>
            </a:endParaRPr>
          </a:p>
        </p:txBody>
      </p:sp>
      <p:sp>
        <p:nvSpPr>
          <p:cNvPr id="302" name="語音泡泡: 矩形 301">
            <a:extLst>
              <a:ext uri="{FF2B5EF4-FFF2-40B4-BE49-F238E27FC236}">
                <a16:creationId xmlns:a16="http://schemas.microsoft.com/office/drawing/2014/main" id="{A2145A65-B366-BAA5-7B59-F381E981C80C}"/>
              </a:ext>
            </a:extLst>
          </p:cNvPr>
          <p:cNvSpPr/>
          <p:nvPr/>
        </p:nvSpPr>
        <p:spPr>
          <a:xfrm>
            <a:off x="8344430" y="5605582"/>
            <a:ext cx="1164436" cy="222157"/>
          </a:xfrm>
          <a:prstGeom prst="wedgeRectCallout">
            <a:avLst>
              <a:gd name="adj1" fmla="val -84811"/>
              <a:gd name="adj2" fmla="val 82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5011&lt;-&gt;5007 </a:t>
            </a:r>
            <a:r>
              <a:rPr lang="zh-TW" altLang="en-US" sz="800" dirty="0"/>
              <a:t>通話結束</a:t>
            </a:r>
          </a:p>
        </p:txBody>
      </p:sp>
      <p:cxnSp>
        <p:nvCxnSpPr>
          <p:cNvPr id="303" name="直線單箭頭接點 302">
            <a:extLst>
              <a:ext uri="{FF2B5EF4-FFF2-40B4-BE49-F238E27FC236}">
                <a16:creationId xmlns:a16="http://schemas.microsoft.com/office/drawing/2014/main" id="{92817ACF-86AF-2F72-B7B4-D1E189E74CA5}"/>
              </a:ext>
            </a:extLst>
          </p:cNvPr>
          <p:cNvCxnSpPr>
            <a:cxnSpLocks/>
          </p:cNvCxnSpPr>
          <p:nvPr/>
        </p:nvCxnSpPr>
        <p:spPr>
          <a:xfrm>
            <a:off x="4889442" y="6671417"/>
            <a:ext cx="3106632" cy="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文字方塊 303">
            <a:extLst>
              <a:ext uri="{FF2B5EF4-FFF2-40B4-BE49-F238E27FC236}">
                <a16:creationId xmlns:a16="http://schemas.microsoft.com/office/drawing/2014/main" id="{19123F45-E7C2-9BD2-F047-FB67AD052DBC}"/>
              </a:ext>
            </a:extLst>
          </p:cNvPr>
          <p:cNvSpPr txBox="1"/>
          <p:nvPr/>
        </p:nvSpPr>
        <p:spPr>
          <a:xfrm>
            <a:off x="5706031" y="6499471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5" name="直線單箭頭接點 304">
            <a:extLst>
              <a:ext uri="{FF2B5EF4-FFF2-40B4-BE49-F238E27FC236}">
                <a16:creationId xmlns:a16="http://schemas.microsoft.com/office/drawing/2014/main" id="{325CA196-1960-AA69-055E-AF0869A183DB}"/>
              </a:ext>
            </a:extLst>
          </p:cNvPr>
          <p:cNvCxnSpPr>
            <a:cxnSpLocks/>
          </p:cNvCxnSpPr>
          <p:nvPr/>
        </p:nvCxnSpPr>
        <p:spPr>
          <a:xfrm>
            <a:off x="4894813" y="6774878"/>
            <a:ext cx="3097103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文字方塊 305">
            <a:extLst>
              <a:ext uri="{FF2B5EF4-FFF2-40B4-BE49-F238E27FC236}">
                <a16:creationId xmlns:a16="http://schemas.microsoft.com/office/drawing/2014/main" id="{03A7276D-EC93-B330-A768-35D814E426C9}"/>
              </a:ext>
            </a:extLst>
          </p:cNvPr>
          <p:cNvSpPr txBox="1"/>
          <p:nvPr/>
        </p:nvSpPr>
        <p:spPr>
          <a:xfrm>
            <a:off x="6025065" y="6604784"/>
            <a:ext cx="11576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701774</a:t>
            </a:r>
            <a:r>
              <a:rPr lang="en-US" altLang="zh-TW" sz="800" b="1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:a2bd2d</a:t>
            </a:r>
            <a:endParaRPr lang="zh-TW" altLang="en-US" sz="800" b="1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314" name="直線單箭頭接點 313">
            <a:extLst>
              <a:ext uri="{FF2B5EF4-FFF2-40B4-BE49-F238E27FC236}">
                <a16:creationId xmlns:a16="http://schemas.microsoft.com/office/drawing/2014/main" id="{D0433A05-3DA1-94C1-7590-79E55E5463F1}"/>
              </a:ext>
            </a:extLst>
          </p:cNvPr>
          <p:cNvCxnSpPr>
            <a:cxnSpLocks/>
          </p:cNvCxnSpPr>
          <p:nvPr/>
        </p:nvCxnSpPr>
        <p:spPr>
          <a:xfrm>
            <a:off x="4875517" y="6908559"/>
            <a:ext cx="3132000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文字方塊 314">
            <a:extLst>
              <a:ext uri="{FF2B5EF4-FFF2-40B4-BE49-F238E27FC236}">
                <a16:creationId xmlns:a16="http://schemas.microsoft.com/office/drawing/2014/main" id="{99DDCFFC-B6A5-E99A-9790-2F223F63A53F}"/>
              </a:ext>
            </a:extLst>
          </p:cNvPr>
          <p:cNvSpPr txBox="1"/>
          <p:nvPr/>
        </p:nvSpPr>
        <p:spPr>
          <a:xfrm>
            <a:off x="5812627" y="6755932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16" name="直線單箭頭接點 315">
            <a:extLst>
              <a:ext uri="{FF2B5EF4-FFF2-40B4-BE49-F238E27FC236}">
                <a16:creationId xmlns:a16="http://schemas.microsoft.com/office/drawing/2014/main" id="{0E8467EC-36C2-75FC-E9D6-5D50C4B3F9CC}"/>
              </a:ext>
            </a:extLst>
          </p:cNvPr>
          <p:cNvCxnSpPr>
            <a:cxnSpLocks/>
          </p:cNvCxnSpPr>
          <p:nvPr/>
        </p:nvCxnSpPr>
        <p:spPr>
          <a:xfrm>
            <a:off x="4883864" y="7250385"/>
            <a:ext cx="6201955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文字方塊 316">
            <a:extLst>
              <a:ext uri="{FF2B5EF4-FFF2-40B4-BE49-F238E27FC236}">
                <a16:creationId xmlns:a16="http://schemas.microsoft.com/office/drawing/2014/main" id="{9583229E-B0FB-27C4-B12E-2860EE86B431}"/>
              </a:ext>
            </a:extLst>
          </p:cNvPr>
          <p:cNvSpPr txBox="1"/>
          <p:nvPr/>
        </p:nvSpPr>
        <p:spPr>
          <a:xfrm>
            <a:off x="8814648" y="7093433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TW" dirty="0"/>
              <a:t>Bye</a:t>
            </a:r>
            <a:endParaRPr lang="zh-TW" altLang="en-US" dirty="0"/>
          </a:p>
        </p:txBody>
      </p:sp>
      <p:cxnSp>
        <p:nvCxnSpPr>
          <p:cNvPr id="319" name="直線單箭頭接點 318">
            <a:extLst>
              <a:ext uri="{FF2B5EF4-FFF2-40B4-BE49-F238E27FC236}">
                <a16:creationId xmlns:a16="http://schemas.microsoft.com/office/drawing/2014/main" id="{C43D3957-08EC-D8EC-E060-3AAF278A61B5}"/>
              </a:ext>
            </a:extLst>
          </p:cNvPr>
          <p:cNvCxnSpPr>
            <a:cxnSpLocks/>
          </p:cNvCxnSpPr>
          <p:nvPr/>
        </p:nvCxnSpPr>
        <p:spPr>
          <a:xfrm>
            <a:off x="4895052" y="7369795"/>
            <a:ext cx="618499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文字方塊 320">
            <a:extLst>
              <a:ext uri="{FF2B5EF4-FFF2-40B4-BE49-F238E27FC236}">
                <a16:creationId xmlns:a16="http://schemas.microsoft.com/office/drawing/2014/main" id="{5B499448-0EF7-8244-0C03-03CB6DBB9FDB}"/>
              </a:ext>
            </a:extLst>
          </p:cNvPr>
          <p:cNvSpPr txBox="1"/>
          <p:nvPr/>
        </p:nvSpPr>
        <p:spPr>
          <a:xfrm>
            <a:off x="8805505" y="7215754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TW" dirty="0"/>
              <a:t>200 OK</a:t>
            </a:r>
            <a:endParaRPr lang="zh-TW" altLang="en-US" dirty="0"/>
          </a:p>
        </p:txBody>
      </p:sp>
      <p:cxnSp>
        <p:nvCxnSpPr>
          <p:cNvPr id="322" name="直線單箭頭接點 321">
            <a:extLst>
              <a:ext uri="{FF2B5EF4-FFF2-40B4-BE49-F238E27FC236}">
                <a16:creationId xmlns:a16="http://schemas.microsoft.com/office/drawing/2014/main" id="{7080593C-59D2-996F-90B6-A6A8A8674D66}"/>
              </a:ext>
            </a:extLst>
          </p:cNvPr>
          <p:cNvCxnSpPr>
            <a:cxnSpLocks/>
          </p:cNvCxnSpPr>
          <p:nvPr/>
        </p:nvCxnSpPr>
        <p:spPr>
          <a:xfrm>
            <a:off x="1758503" y="7512939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3" name="文字方塊 322">
            <a:extLst>
              <a:ext uri="{FF2B5EF4-FFF2-40B4-BE49-F238E27FC236}">
                <a16:creationId xmlns:a16="http://schemas.microsoft.com/office/drawing/2014/main" id="{5BE93614-34ED-A789-4524-28A257FB546A}"/>
              </a:ext>
            </a:extLst>
          </p:cNvPr>
          <p:cNvSpPr txBox="1"/>
          <p:nvPr/>
        </p:nvSpPr>
        <p:spPr>
          <a:xfrm>
            <a:off x="2829656" y="7357744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Bye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25" name="直線單箭頭接點 324">
            <a:extLst>
              <a:ext uri="{FF2B5EF4-FFF2-40B4-BE49-F238E27FC236}">
                <a16:creationId xmlns:a16="http://schemas.microsoft.com/office/drawing/2014/main" id="{6D840133-742F-C4CA-6815-39011F60F2A6}"/>
              </a:ext>
            </a:extLst>
          </p:cNvPr>
          <p:cNvCxnSpPr>
            <a:cxnSpLocks/>
          </p:cNvCxnSpPr>
          <p:nvPr/>
        </p:nvCxnSpPr>
        <p:spPr>
          <a:xfrm>
            <a:off x="1711223" y="7608515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6" name="文字方塊 325">
            <a:extLst>
              <a:ext uri="{FF2B5EF4-FFF2-40B4-BE49-F238E27FC236}">
                <a16:creationId xmlns:a16="http://schemas.microsoft.com/office/drawing/2014/main" id="{C2756FB7-A11F-51FE-10A4-79A9164E0907}"/>
              </a:ext>
            </a:extLst>
          </p:cNvPr>
          <p:cNvSpPr txBox="1"/>
          <p:nvPr/>
        </p:nvSpPr>
        <p:spPr>
          <a:xfrm>
            <a:off x="2782376" y="7453320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27" name="直線單箭頭接點 326">
            <a:extLst>
              <a:ext uri="{FF2B5EF4-FFF2-40B4-BE49-F238E27FC236}">
                <a16:creationId xmlns:a16="http://schemas.microsoft.com/office/drawing/2014/main" id="{719A94BA-80D5-9B5C-791D-D751E2C03A58}"/>
              </a:ext>
            </a:extLst>
          </p:cNvPr>
          <p:cNvCxnSpPr>
            <a:cxnSpLocks/>
          </p:cNvCxnSpPr>
          <p:nvPr/>
        </p:nvCxnSpPr>
        <p:spPr>
          <a:xfrm>
            <a:off x="4882350" y="7472681"/>
            <a:ext cx="3077774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8" name="文字方塊 327">
            <a:extLst>
              <a:ext uri="{FF2B5EF4-FFF2-40B4-BE49-F238E27FC236}">
                <a16:creationId xmlns:a16="http://schemas.microsoft.com/office/drawing/2014/main" id="{5D9B88D8-D4B5-727D-04FE-21409DC09EF9}"/>
              </a:ext>
            </a:extLst>
          </p:cNvPr>
          <p:cNvSpPr txBox="1"/>
          <p:nvPr/>
        </p:nvSpPr>
        <p:spPr>
          <a:xfrm>
            <a:off x="5682494" y="7320024"/>
            <a:ext cx="1481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rgbClr val="00B0F0"/>
                </a:solidFill>
              </a:rPr>
              <a:t>Invite in-dialog 701774:a2bd2d</a:t>
            </a:r>
            <a:endParaRPr lang="zh-TW" altLang="en-US" sz="800" dirty="0">
              <a:solidFill>
                <a:srgbClr val="00B0F0"/>
              </a:solidFill>
            </a:endParaRPr>
          </a:p>
        </p:txBody>
      </p:sp>
      <p:cxnSp>
        <p:nvCxnSpPr>
          <p:cNvPr id="329" name="直線單箭頭接點 328">
            <a:extLst>
              <a:ext uri="{FF2B5EF4-FFF2-40B4-BE49-F238E27FC236}">
                <a16:creationId xmlns:a16="http://schemas.microsoft.com/office/drawing/2014/main" id="{39D2A9EC-028D-6E48-C24B-AAFDAD850CD8}"/>
              </a:ext>
            </a:extLst>
          </p:cNvPr>
          <p:cNvCxnSpPr>
            <a:cxnSpLocks/>
          </p:cNvCxnSpPr>
          <p:nvPr/>
        </p:nvCxnSpPr>
        <p:spPr>
          <a:xfrm>
            <a:off x="4863919" y="7608515"/>
            <a:ext cx="3132000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0" name="文字方塊 329">
            <a:extLst>
              <a:ext uri="{FF2B5EF4-FFF2-40B4-BE49-F238E27FC236}">
                <a16:creationId xmlns:a16="http://schemas.microsoft.com/office/drawing/2014/main" id="{7A7B7E2B-D85F-960A-47F1-488C2F597D7C}"/>
              </a:ext>
            </a:extLst>
          </p:cNvPr>
          <p:cNvSpPr txBox="1"/>
          <p:nvPr/>
        </p:nvSpPr>
        <p:spPr>
          <a:xfrm>
            <a:off x="6050579" y="7465410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31" name="直線單箭頭接點 330">
            <a:extLst>
              <a:ext uri="{FF2B5EF4-FFF2-40B4-BE49-F238E27FC236}">
                <a16:creationId xmlns:a16="http://schemas.microsoft.com/office/drawing/2014/main" id="{3DD954D6-B187-4465-3C07-7F2172B079F0}"/>
              </a:ext>
            </a:extLst>
          </p:cNvPr>
          <p:cNvCxnSpPr>
            <a:cxnSpLocks/>
          </p:cNvCxnSpPr>
          <p:nvPr/>
        </p:nvCxnSpPr>
        <p:spPr>
          <a:xfrm>
            <a:off x="4892316" y="7729189"/>
            <a:ext cx="3097103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2" name="文字方塊 331">
            <a:extLst>
              <a:ext uri="{FF2B5EF4-FFF2-40B4-BE49-F238E27FC236}">
                <a16:creationId xmlns:a16="http://schemas.microsoft.com/office/drawing/2014/main" id="{E4E258ED-2BA5-9453-6A39-B0335B9C763F}"/>
              </a:ext>
            </a:extLst>
          </p:cNvPr>
          <p:cNvSpPr txBox="1"/>
          <p:nvPr/>
        </p:nvSpPr>
        <p:spPr>
          <a:xfrm>
            <a:off x="6022568" y="7559095"/>
            <a:ext cx="11576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701774</a:t>
            </a:r>
            <a:r>
              <a:rPr lang="en-US" altLang="zh-TW" sz="800" b="1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:a2bd2d</a:t>
            </a:r>
            <a:endParaRPr lang="zh-TW" altLang="en-US" sz="800" b="1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333" name="直線單箭頭接點 332">
            <a:extLst>
              <a:ext uri="{FF2B5EF4-FFF2-40B4-BE49-F238E27FC236}">
                <a16:creationId xmlns:a16="http://schemas.microsoft.com/office/drawing/2014/main" id="{67D44376-2CBE-7277-4274-06C2AEF38FBD}"/>
              </a:ext>
            </a:extLst>
          </p:cNvPr>
          <p:cNvCxnSpPr>
            <a:cxnSpLocks/>
          </p:cNvCxnSpPr>
          <p:nvPr/>
        </p:nvCxnSpPr>
        <p:spPr>
          <a:xfrm>
            <a:off x="4897579" y="7823959"/>
            <a:ext cx="3048971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文字方塊 333">
            <a:extLst>
              <a:ext uri="{FF2B5EF4-FFF2-40B4-BE49-F238E27FC236}">
                <a16:creationId xmlns:a16="http://schemas.microsoft.com/office/drawing/2014/main" id="{2319199A-EC7E-E64A-0417-39700BB7AFE2}"/>
              </a:ext>
            </a:extLst>
          </p:cNvPr>
          <p:cNvSpPr txBox="1"/>
          <p:nvPr/>
        </p:nvSpPr>
        <p:spPr>
          <a:xfrm>
            <a:off x="5834689" y="7671332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35" name="直線單箭頭接點 334">
            <a:extLst>
              <a:ext uri="{FF2B5EF4-FFF2-40B4-BE49-F238E27FC236}">
                <a16:creationId xmlns:a16="http://schemas.microsoft.com/office/drawing/2014/main" id="{3FBC2438-2230-D1E4-2CD7-CD9E20912C22}"/>
              </a:ext>
            </a:extLst>
          </p:cNvPr>
          <p:cNvCxnSpPr>
            <a:cxnSpLocks/>
          </p:cNvCxnSpPr>
          <p:nvPr/>
        </p:nvCxnSpPr>
        <p:spPr>
          <a:xfrm>
            <a:off x="4925396" y="7938815"/>
            <a:ext cx="3041820" cy="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6" name="文字方塊 335">
            <a:extLst>
              <a:ext uri="{FF2B5EF4-FFF2-40B4-BE49-F238E27FC236}">
                <a16:creationId xmlns:a16="http://schemas.microsoft.com/office/drawing/2014/main" id="{38A14446-9C77-0291-7734-87E9EAAC00D7}"/>
              </a:ext>
            </a:extLst>
          </p:cNvPr>
          <p:cNvSpPr txBox="1"/>
          <p:nvPr/>
        </p:nvSpPr>
        <p:spPr>
          <a:xfrm>
            <a:off x="5996549" y="778362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Bye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37" name="直線單箭頭接點 336">
            <a:extLst>
              <a:ext uri="{FF2B5EF4-FFF2-40B4-BE49-F238E27FC236}">
                <a16:creationId xmlns:a16="http://schemas.microsoft.com/office/drawing/2014/main" id="{092ABC18-D44F-482F-FBC0-D8F72E174997}"/>
              </a:ext>
            </a:extLst>
          </p:cNvPr>
          <p:cNvCxnSpPr>
            <a:cxnSpLocks/>
          </p:cNvCxnSpPr>
          <p:nvPr/>
        </p:nvCxnSpPr>
        <p:spPr>
          <a:xfrm>
            <a:off x="4878116" y="8034391"/>
            <a:ext cx="3089100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文字方塊 337">
            <a:extLst>
              <a:ext uri="{FF2B5EF4-FFF2-40B4-BE49-F238E27FC236}">
                <a16:creationId xmlns:a16="http://schemas.microsoft.com/office/drawing/2014/main" id="{EEE959FF-411E-A893-F44B-4BFCB18F881C}"/>
              </a:ext>
            </a:extLst>
          </p:cNvPr>
          <p:cNvSpPr txBox="1"/>
          <p:nvPr/>
        </p:nvSpPr>
        <p:spPr>
          <a:xfrm>
            <a:off x="5949269" y="7879196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5" name="文字方塊 344">
            <a:extLst>
              <a:ext uri="{FF2B5EF4-FFF2-40B4-BE49-F238E27FC236}">
                <a16:creationId xmlns:a16="http://schemas.microsoft.com/office/drawing/2014/main" id="{5567D054-2B0B-D1FF-9C9A-BD9043CD7FB3}"/>
              </a:ext>
            </a:extLst>
          </p:cNvPr>
          <p:cNvSpPr txBox="1"/>
          <p:nvPr/>
        </p:nvSpPr>
        <p:spPr>
          <a:xfrm>
            <a:off x="7885816" y="7361145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en-US" altLang="zh-TW" dirty="0"/>
              <a:t>01:57:43.125515</a:t>
            </a:r>
            <a:endParaRPr lang="zh-TW" altLang="en-US" dirty="0"/>
          </a:p>
        </p:txBody>
      </p:sp>
      <p:sp>
        <p:nvSpPr>
          <p:cNvPr id="346" name="文字方塊 345">
            <a:extLst>
              <a:ext uri="{FF2B5EF4-FFF2-40B4-BE49-F238E27FC236}">
                <a16:creationId xmlns:a16="http://schemas.microsoft.com/office/drawing/2014/main" id="{1FA2634D-C167-8D61-38D8-FF3050E3128F}"/>
              </a:ext>
            </a:extLst>
          </p:cNvPr>
          <p:cNvSpPr txBox="1"/>
          <p:nvPr/>
        </p:nvSpPr>
        <p:spPr>
          <a:xfrm>
            <a:off x="11015722" y="7142663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en-US" altLang="zh-TW" dirty="0"/>
              <a:t>01:57:43.124117</a:t>
            </a:r>
            <a:endParaRPr lang="zh-TW" altLang="en-US" dirty="0"/>
          </a:p>
        </p:txBody>
      </p:sp>
      <p:sp>
        <p:nvSpPr>
          <p:cNvPr id="347" name="文字方塊 346">
            <a:extLst>
              <a:ext uri="{FF2B5EF4-FFF2-40B4-BE49-F238E27FC236}">
                <a16:creationId xmlns:a16="http://schemas.microsoft.com/office/drawing/2014/main" id="{93AE930B-A7CB-EF76-BE1D-91273AE2D962}"/>
              </a:ext>
            </a:extLst>
          </p:cNvPr>
          <p:cNvSpPr txBox="1"/>
          <p:nvPr/>
        </p:nvSpPr>
        <p:spPr>
          <a:xfrm>
            <a:off x="7885815" y="6795126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en-US" altLang="zh-TW" dirty="0"/>
              <a:t>01:57:30.039276</a:t>
            </a:r>
            <a:endParaRPr lang="zh-TW" altLang="en-US" dirty="0"/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1153B196-A323-6E76-AF3E-95A25B16B1E6}"/>
              </a:ext>
            </a:extLst>
          </p:cNvPr>
          <p:cNvSpPr/>
          <p:nvPr/>
        </p:nvSpPr>
        <p:spPr>
          <a:xfrm>
            <a:off x="1719330" y="6914940"/>
            <a:ext cx="9393415" cy="345494"/>
          </a:xfrm>
          <a:prstGeom prst="rect">
            <a:avLst/>
          </a:prstGeom>
          <a:solidFill>
            <a:schemeClr val="tx1">
              <a:lumMod val="50000"/>
              <a:lumOff val="50000"/>
              <a:alpha val="22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Conference 13 </a:t>
            </a:r>
            <a:r>
              <a:rPr lang="zh-TW" altLang="en-US" dirty="0"/>
              <a:t>秒</a:t>
            </a:r>
          </a:p>
        </p:txBody>
      </p:sp>
      <p:grpSp>
        <p:nvGrpSpPr>
          <p:cNvPr id="363" name="群組 362">
            <a:extLst>
              <a:ext uri="{FF2B5EF4-FFF2-40B4-BE49-F238E27FC236}">
                <a16:creationId xmlns:a16="http://schemas.microsoft.com/office/drawing/2014/main" id="{F52CA2E5-A63E-FCE9-E0F0-D5A3ABBE8D8E}"/>
              </a:ext>
            </a:extLst>
          </p:cNvPr>
          <p:cNvGrpSpPr/>
          <p:nvPr/>
        </p:nvGrpSpPr>
        <p:grpSpPr>
          <a:xfrm>
            <a:off x="1715969" y="6908016"/>
            <a:ext cx="1367091" cy="355975"/>
            <a:chOff x="1672868" y="5957300"/>
            <a:chExt cx="1367091" cy="355975"/>
          </a:xfrm>
        </p:grpSpPr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3E0FC924-930D-169B-D549-CE960C5DEB3C}"/>
                </a:ext>
              </a:extLst>
            </p:cNvPr>
            <p:cNvSpPr/>
            <p:nvPr/>
          </p:nvSpPr>
          <p:spPr>
            <a:xfrm>
              <a:off x="2274917" y="5987666"/>
              <a:ext cx="765042" cy="2805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u="sng" dirty="0" err="1"/>
                <a:t>MediaServer</a:t>
              </a:r>
              <a:endParaRPr lang="zh-TW" altLang="en-US" sz="800" u="sng" dirty="0"/>
            </a:p>
          </p:txBody>
        </p:sp>
        <p:cxnSp>
          <p:nvCxnSpPr>
            <p:cNvPr id="353" name="直線單箭頭接點 352">
              <a:extLst>
                <a:ext uri="{FF2B5EF4-FFF2-40B4-BE49-F238E27FC236}">
                  <a16:creationId xmlns:a16="http://schemas.microsoft.com/office/drawing/2014/main" id="{21297876-35ED-50D4-095C-055A455CFEC9}"/>
                </a:ext>
              </a:extLst>
            </p:cNvPr>
            <p:cNvCxnSpPr/>
            <p:nvPr/>
          </p:nvCxnSpPr>
          <p:spPr>
            <a:xfrm>
              <a:off x="1672868" y="6089261"/>
              <a:ext cx="6020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單箭頭接點 353">
              <a:extLst>
                <a:ext uri="{FF2B5EF4-FFF2-40B4-BE49-F238E27FC236}">
                  <a16:creationId xmlns:a16="http://schemas.microsoft.com/office/drawing/2014/main" id="{5CD2DFB0-99DE-8BE3-FD2A-423479A0D097}"/>
                </a:ext>
              </a:extLst>
            </p:cNvPr>
            <p:cNvCxnSpPr/>
            <p:nvPr/>
          </p:nvCxnSpPr>
          <p:spPr>
            <a:xfrm>
              <a:off x="1691470" y="6202227"/>
              <a:ext cx="60204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文字方塊 354">
              <a:extLst>
                <a:ext uri="{FF2B5EF4-FFF2-40B4-BE49-F238E27FC236}">
                  <a16:creationId xmlns:a16="http://schemas.microsoft.com/office/drawing/2014/main" id="{EB06F770-A534-E30F-5029-10AC50AC5178}"/>
                </a:ext>
              </a:extLst>
            </p:cNvPr>
            <p:cNvSpPr txBox="1"/>
            <p:nvPr/>
          </p:nvSpPr>
          <p:spPr>
            <a:xfrm>
              <a:off x="1879687" y="5957300"/>
              <a:ext cx="28725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 rtl="0">
                <a:defRPr lang="zh-tw"/>
              </a:defPPr>
              <a:lvl1pPr>
                <a:defRPr sz="800">
                  <a:solidFill>
                    <a:schemeClr val="bg1"/>
                  </a:solidFill>
                  <a:highlight>
                    <a:srgbClr val="808080"/>
                  </a:highlight>
                </a:defRPr>
              </a:lvl1pPr>
            </a:lstStyle>
            <a:p>
              <a:r>
                <a:rPr lang="en-US" altLang="zh-TW" u="sng" dirty="0"/>
                <a:t>TX</a:t>
              </a:r>
              <a:endParaRPr lang="zh-TW" altLang="en-US" u="sng" dirty="0"/>
            </a:p>
          </p:txBody>
        </p:sp>
        <p:sp>
          <p:nvSpPr>
            <p:cNvPr id="356" name="文字方塊 355">
              <a:extLst>
                <a:ext uri="{FF2B5EF4-FFF2-40B4-BE49-F238E27FC236}">
                  <a16:creationId xmlns:a16="http://schemas.microsoft.com/office/drawing/2014/main" id="{D58B7664-84AB-1B00-35BC-4FC8BAB54FC5}"/>
                </a:ext>
              </a:extLst>
            </p:cNvPr>
            <p:cNvSpPr txBox="1"/>
            <p:nvPr/>
          </p:nvSpPr>
          <p:spPr>
            <a:xfrm>
              <a:off x="1873275" y="6097831"/>
              <a:ext cx="2936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rtl="0">
                <a:defRPr lang="zh-tw"/>
              </a:defPPr>
              <a:lvl1pPr>
                <a:defRPr sz="800">
                  <a:solidFill>
                    <a:schemeClr val="bg1"/>
                  </a:solidFill>
                  <a:highlight>
                    <a:srgbClr val="808080"/>
                  </a:highlight>
                </a:defRPr>
              </a:lvl1pPr>
            </a:lstStyle>
            <a:p>
              <a:r>
                <a:rPr lang="en-US" altLang="zh-TW" u="sng" dirty="0"/>
                <a:t>RX</a:t>
              </a:r>
              <a:endParaRPr lang="zh-TW" altLang="en-US" u="sng" dirty="0"/>
            </a:p>
          </p:txBody>
        </p:sp>
      </p:grpSp>
      <p:sp>
        <p:nvSpPr>
          <p:cNvPr id="370" name="語音泡泡: 矩形 369">
            <a:extLst>
              <a:ext uri="{FF2B5EF4-FFF2-40B4-BE49-F238E27FC236}">
                <a16:creationId xmlns:a16="http://schemas.microsoft.com/office/drawing/2014/main" id="{B2DF9B30-27B9-3972-E19E-3D728FA8F3D5}"/>
              </a:ext>
            </a:extLst>
          </p:cNvPr>
          <p:cNvSpPr/>
          <p:nvPr/>
        </p:nvSpPr>
        <p:spPr>
          <a:xfrm>
            <a:off x="8910093" y="1592174"/>
            <a:ext cx="1941932" cy="426913"/>
          </a:xfrm>
          <a:prstGeom prst="wedgeRectCallout">
            <a:avLst>
              <a:gd name="adj1" fmla="val -80634"/>
              <a:gd name="adj2" fmla="val 138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/>
              <a:t>1. Invite </a:t>
            </a:r>
            <a:r>
              <a:rPr lang="en-US" altLang="zh-TW" sz="800" dirty="0" err="1"/>
              <a:t>sourceIP</a:t>
            </a:r>
            <a:r>
              <a:rPr lang="en-US" altLang="zh-TW" sz="800" dirty="0"/>
              <a:t> = </a:t>
            </a:r>
            <a:r>
              <a:rPr lang="zh-TW" altLang="en-US" sz="800" dirty="0"/>
              <a:t>自己 </a:t>
            </a:r>
            <a:r>
              <a:rPr lang="en-US" altLang="zh-TW" sz="800" dirty="0"/>
              <a:t>IP + a = </a:t>
            </a:r>
            <a:r>
              <a:rPr lang="en-US" altLang="zh-TW" sz="800" dirty="0" err="1"/>
              <a:t>sendonly</a:t>
            </a:r>
            <a:endParaRPr lang="en-US" altLang="zh-TW" sz="800" dirty="0"/>
          </a:p>
          <a:p>
            <a:r>
              <a:rPr lang="en-US" altLang="zh-TW" sz="800" dirty="0"/>
              <a:t>2. Server </a:t>
            </a:r>
            <a:r>
              <a:rPr lang="zh-TW" altLang="en-US" sz="800" dirty="0"/>
              <a:t>有回應 </a:t>
            </a:r>
            <a:r>
              <a:rPr lang="en-US" altLang="zh-TW" sz="800" dirty="0"/>
              <a:t>200OK </a:t>
            </a:r>
            <a:r>
              <a:rPr lang="zh-TW" altLang="en-US" sz="800" dirty="0"/>
              <a:t>且 </a:t>
            </a:r>
            <a:r>
              <a:rPr lang="en-US" altLang="zh-TW" sz="800" dirty="0"/>
              <a:t>a=inactive</a:t>
            </a:r>
          </a:p>
          <a:p>
            <a:r>
              <a:rPr lang="zh-TW" altLang="en-US" sz="800" dirty="0"/>
              <a:t>以上觸發</a:t>
            </a:r>
            <a:r>
              <a:rPr lang="en-US" altLang="zh-TW" sz="800" dirty="0"/>
              <a:t>Hold</a:t>
            </a:r>
            <a:endParaRPr lang="zh-TW" altLang="en-US" sz="800" dirty="0"/>
          </a:p>
        </p:txBody>
      </p:sp>
      <p:sp>
        <p:nvSpPr>
          <p:cNvPr id="371" name="左大括弧 370">
            <a:extLst>
              <a:ext uri="{FF2B5EF4-FFF2-40B4-BE49-F238E27FC236}">
                <a16:creationId xmlns:a16="http://schemas.microsoft.com/office/drawing/2014/main" id="{0C7D97F6-9184-4CD1-7343-12CD60ED016E}"/>
              </a:ext>
            </a:extLst>
          </p:cNvPr>
          <p:cNvSpPr/>
          <p:nvPr/>
        </p:nvSpPr>
        <p:spPr>
          <a:xfrm flipH="1">
            <a:off x="7997830" y="2223887"/>
            <a:ext cx="323586" cy="334408"/>
          </a:xfrm>
          <a:prstGeom prst="lef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2" name="文字方塊 371">
            <a:extLst>
              <a:ext uri="{FF2B5EF4-FFF2-40B4-BE49-F238E27FC236}">
                <a16:creationId xmlns:a16="http://schemas.microsoft.com/office/drawing/2014/main" id="{F4C1ED4F-82B7-C5B5-9F13-87CCC9E42A58}"/>
              </a:ext>
            </a:extLst>
          </p:cNvPr>
          <p:cNvSpPr txBox="1"/>
          <p:nvPr/>
        </p:nvSpPr>
        <p:spPr>
          <a:xfrm>
            <a:off x="8262345" y="2359187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en-US" altLang="zh-TW" dirty="0"/>
              <a:t>01:57:15.928339</a:t>
            </a:r>
            <a:endParaRPr lang="zh-TW" altLang="en-US" dirty="0"/>
          </a:p>
        </p:txBody>
      </p:sp>
      <p:sp>
        <p:nvSpPr>
          <p:cNvPr id="373" name="文字方塊 372">
            <a:extLst>
              <a:ext uri="{FF2B5EF4-FFF2-40B4-BE49-F238E27FC236}">
                <a16:creationId xmlns:a16="http://schemas.microsoft.com/office/drawing/2014/main" id="{EA89618C-680C-A3C4-CC4F-0867742B7A07}"/>
              </a:ext>
            </a:extLst>
          </p:cNvPr>
          <p:cNvSpPr txBox="1"/>
          <p:nvPr/>
        </p:nvSpPr>
        <p:spPr>
          <a:xfrm>
            <a:off x="7885814" y="6439006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en-US" altLang="zh-TW" dirty="0"/>
              <a:t>01:57:29.961640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339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矩形 252">
            <a:extLst>
              <a:ext uri="{FF2B5EF4-FFF2-40B4-BE49-F238E27FC236}">
                <a16:creationId xmlns:a16="http://schemas.microsoft.com/office/drawing/2014/main" id="{A90764E3-7099-786F-DAE8-A0773B11CAF4}"/>
              </a:ext>
            </a:extLst>
          </p:cNvPr>
          <p:cNvSpPr/>
          <p:nvPr/>
        </p:nvSpPr>
        <p:spPr>
          <a:xfrm>
            <a:off x="345988" y="1133859"/>
            <a:ext cx="11656541" cy="55305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>
                <a:solidFill>
                  <a:schemeClr val="tx1"/>
                </a:solidFill>
              </a:rPr>
              <a:t>MainWorker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ECA709BB-DC52-FD29-CBEE-3743D6CD09A2}"/>
              </a:ext>
            </a:extLst>
          </p:cNvPr>
          <p:cNvSpPr/>
          <p:nvPr/>
        </p:nvSpPr>
        <p:spPr>
          <a:xfrm>
            <a:off x="8501449" y="1717585"/>
            <a:ext cx="3311610" cy="47287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ParsePacketThread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52F3898A-1907-4F68-F8A7-47DAB9FF56D6}"/>
              </a:ext>
            </a:extLst>
          </p:cNvPr>
          <p:cNvSpPr/>
          <p:nvPr/>
        </p:nvSpPr>
        <p:spPr>
          <a:xfrm>
            <a:off x="10208765" y="5475378"/>
            <a:ext cx="1373638" cy="4898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421" y="484494"/>
            <a:ext cx="4081421" cy="611659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/>
              <a:t>程式架構</a:t>
            </a:r>
            <a:r>
              <a:rPr lang="en-US" altLang="zh-TW" dirty="0"/>
              <a:t>(OLD)</a:t>
            </a:r>
            <a:endParaRPr lang="zh-TW" altLang="en-US" dirty="0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E3D5E9C3-12C8-08CF-5BB0-6E6F2E9C728A}"/>
              </a:ext>
            </a:extLst>
          </p:cNvPr>
          <p:cNvSpPr/>
          <p:nvPr/>
        </p:nvSpPr>
        <p:spPr>
          <a:xfrm>
            <a:off x="230661" y="3793523"/>
            <a:ext cx="366576" cy="953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封包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2B3C2F-AB88-E00E-98F4-C8A2F80E1BB1}"/>
              </a:ext>
            </a:extLst>
          </p:cNvPr>
          <p:cNvSpPr/>
          <p:nvPr/>
        </p:nvSpPr>
        <p:spPr>
          <a:xfrm>
            <a:off x="601359" y="1717585"/>
            <a:ext cx="7499533" cy="4728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ReadPacketThread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649286-A865-25B4-BE6A-F05D4AABBEE9}"/>
              </a:ext>
            </a:extLst>
          </p:cNvPr>
          <p:cNvSpPr/>
          <p:nvPr/>
        </p:nvSpPr>
        <p:spPr>
          <a:xfrm>
            <a:off x="601358" y="2166551"/>
            <a:ext cx="304800" cy="42507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封包過濾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F010E9-6F6F-62B8-F5A2-1808EC108CC7}"/>
              </a:ext>
            </a:extLst>
          </p:cNvPr>
          <p:cNvSpPr/>
          <p:nvPr/>
        </p:nvSpPr>
        <p:spPr>
          <a:xfrm>
            <a:off x="906157" y="2170669"/>
            <a:ext cx="1178011" cy="189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285402-1BE7-2E1D-AA26-C22E5264DE3C}"/>
              </a:ext>
            </a:extLst>
          </p:cNvPr>
          <p:cNvSpPr/>
          <p:nvPr/>
        </p:nvSpPr>
        <p:spPr>
          <a:xfrm>
            <a:off x="906158" y="4069491"/>
            <a:ext cx="1178010" cy="23477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7807D5B-9C88-39AD-E8E1-1828EADFCA38}"/>
              </a:ext>
            </a:extLst>
          </p:cNvPr>
          <p:cNvSpPr/>
          <p:nvPr/>
        </p:nvSpPr>
        <p:spPr>
          <a:xfrm>
            <a:off x="1083269" y="2949147"/>
            <a:ext cx="848500" cy="46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SIP</a:t>
            </a:r>
          </a:p>
          <a:p>
            <a:pPr algn="ctr"/>
            <a:r>
              <a:rPr lang="en-US" altLang="zh-TW" sz="1200" dirty="0"/>
              <a:t>Command</a:t>
            </a:r>
            <a:endParaRPr lang="zh-TW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9F3B9-43F3-74DB-E055-8A7156A5DE63}"/>
              </a:ext>
            </a:extLst>
          </p:cNvPr>
          <p:cNvSpPr/>
          <p:nvPr/>
        </p:nvSpPr>
        <p:spPr>
          <a:xfrm>
            <a:off x="1083269" y="4809865"/>
            <a:ext cx="848500" cy="4633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SIP</a:t>
            </a:r>
          </a:p>
          <a:p>
            <a:pPr algn="ctr"/>
            <a:r>
              <a:rPr lang="en-US" altLang="zh-TW" sz="1200" dirty="0"/>
              <a:t>Command</a:t>
            </a:r>
            <a:endParaRPr lang="zh-TW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C8FF62-7C23-83E2-F722-D62B9BC1E045}"/>
              </a:ext>
            </a:extLst>
          </p:cNvPr>
          <p:cNvSpPr/>
          <p:nvPr/>
        </p:nvSpPr>
        <p:spPr>
          <a:xfrm>
            <a:off x="1083269" y="5485365"/>
            <a:ext cx="848500" cy="4633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RTP</a:t>
            </a:r>
            <a:endParaRPr lang="zh-TW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0CF2EFD-4A3C-5038-8E18-DBCE7BF42E60}"/>
              </a:ext>
            </a:extLst>
          </p:cNvPr>
          <p:cNvSpPr/>
          <p:nvPr/>
        </p:nvSpPr>
        <p:spPr>
          <a:xfrm>
            <a:off x="2767903" y="2166551"/>
            <a:ext cx="2578452" cy="189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D345AFB0-316C-01DA-36AF-8EEB926BE9B1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1931769" y="3115962"/>
            <a:ext cx="836134" cy="19255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E2BDBAE1-A9A8-E8F0-12A7-108FF6E6883D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1931769" y="3115962"/>
            <a:ext cx="836134" cy="648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2D11FEE7-5A40-644E-D142-325881A3981E}"/>
              </a:ext>
            </a:extLst>
          </p:cNvPr>
          <p:cNvSpPr/>
          <p:nvPr/>
        </p:nvSpPr>
        <p:spPr>
          <a:xfrm>
            <a:off x="2899706" y="2844036"/>
            <a:ext cx="2331317" cy="231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ProcessSipCommand_Invite</a:t>
            </a:r>
            <a:endParaRPr lang="zh-TW" altLang="en-US" sz="12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BA22742-A457-2D81-926C-16D96C1D43AB}"/>
              </a:ext>
            </a:extLst>
          </p:cNvPr>
          <p:cNvSpPr/>
          <p:nvPr/>
        </p:nvSpPr>
        <p:spPr>
          <a:xfrm>
            <a:off x="2899706" y="3143455"/>
            <a:ext cx="2331317" cy="231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ProcessSipCommand_200Ok</a:t>
            </a:r>
            <a:endParaRPr lang="zh-TW" altLang="en-US" sz="12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FDA787C-FB11-D053-0D76-8E03592704EC}"/>
              </a:ext>
            </a:extLst>
          </p:cNvPr>
          <p:cNvSpPr/>
          <p:nvPr/>
        </p:nvSpPr>
        <p:spPr>
          <a:xfrm>
            <a:off x="2899706" y="3442874"/>
            <a:ext cx="2331317" cy="231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ProcessSipCommand_Ack</a:t>
            </a:r>
            <a:endParaRPr lang="zh-TW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B10FE5B-47F1-BA73-54C5-F14E84C0235F}"/>
              </a:ext>
            </a:extLst>
          </p:cNvPr>
          <p:cNvSpPr/>
          <p:nvPr/>
        </p:nvSpPr>
        <p:spPr>
          <a:xfrm>
            <a:off x="2899706" y="3742294"/>
            <a:ext cx="2331317" cy="231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ProcessSipCommand_Bye</a:t>
            </a:r>
            <a:endParaRPr lang="zh-TW" altLang="en-US" sz="12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6A661BB-F03F-DAC1-7E3E-3BA26C65BA41}"/>
              </a:ext>
            </a:extLst>
          </p:cNvPr>
          <p:cNvSpPr/>
          <p:nvPr/>
        </p:nvSpPr>
        <p:spPr>
          <a:xfrm>
            <a:off x="2899706" y="2544617"/>
            <a:ext cx="2331317" cy="231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008000"/>
                </a:highlight>
              </a:rPr>
              <a:t>packetInfo</a:t>
            </a:r>
            <a:r>
              <a:rPr lang="en-US" altLang="zh-TW" sz="1200" dirty="0" err="1"/>
              <a:t>.SetSdp</a:t>
            </a:r>
            <a:endParaRPr lang="zh-TW" altLang="en-US" sz="12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B5C3933-4820-6BA4-A53E-FFE8CEDA8332}"/>
              </a:ext>
            </a:extLst>
          </p:cNvPr>
          <p:cNvSpPr/>
          <p:nvPr/>
        </p:nvSpPr>
        <p:spPr>
          <a:xfrm>
            <a:off x="5758240" y="3711658"/>
            <a:ext cx="1013260" cy="427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Remove</a:t>
            </a:r>
          </a:p>
          <a:p>
            <a:pPr algn="ctr"/>
            <a:r>
              <a:rPr lang="en-US" altLang="zh-TW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SipSdpModel</a:t>
            </a:r>
            <a:endParaRPr lang="zh-TW" alt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E98A8ECF-2420-43E0-57DA-C20915A0E025}"/>
              </a:ext>
            </a:extLst>
          </p:cNvPr>
          <p:cNvCxnSpPr>
            <a:cxnSpLocks/>
            <a:stCxn id="46" idx="3"/>
            <a:endCxn id="72" idx="1"/>
          </p:cNvCxnSpPr>
          <p:nvPr/>
        </p:nvCxnSpPr>
        <p:spPr>
          <a:xfrm>
            <a:off x="5231023" y="3858139"/>
            <a:ext cx="527217" cy="6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506407AE-8B83-35B3-634D-5C360574BF31}"/>
              </a:ext>
            </a:extLst>
          </p:cNvPr>
          <p:cNvSpPr/>
          <p:nvPr/>
        </p:nvSpPr>
        <p:spPr>
          <a:xfrm>
            <a:off x="5758240" y="2405956"/>
            <a:ext cx="1013260" cy="427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Create</a:t>
            </a:r>
          </a:p>
          <a:p>
            <a:pPr algn="ctr"/>
            <a:r>
              <a:rPr lang="en-US" altLang="zh-TW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SipSdpModel</a:t>
            </a:r>
            <a:endParaRPr lang="zh-TW" alt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33E6227-EDD9-94D1-3471-764EB4B20DE5}"/>
              </a:ext>
            </a:extLst>
          </p:cNvPr>
          <p:cNvSpPr/>
          <p:nvPr/>
        </p:nvSpPr>
        <p:spPr>
          <a:xfrm>
            <a:off x="5762353" y="2939868"/>
            <a:ext cx="1013260" cy="427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Update</a:t>
            </a:r>
          </a:p>
          <a:p>
            <a:pPr algn="ctr"/>
            <a:r>
              <a:rPr lang="en-US" altLang="zh-TW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SipSdpModel</a:t>
            </a:r>
            <a:endParaRPr lang="zh-TW" alt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6DB6B6D1-FA4C-F8B2-6918-E81113A525A6}"/>
              </a:ext>
            </a:extLst>
          </p:cNvPr>
          <p:cNvCxnSpPr>
            <a:cxnSpLocks/>
            <a:stCxn id="43" idx="3"/>
            <a:endCxn id="96" idx="1"/>
          </p:cNvCxnSpPr>
          <p:nvPr/>
        </p:nvCxnSpPr>
        <p:spPr>
          <a:xfrm flipV="1">
            <a:off x="5231023" y="2619625"/>
            <a:ext cx="527217" cy="34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60D9FB44-3425-7B29-F964-E79BBE1C5A0A}"/>
              </a:ext>
            </a:extLst>
          </p:cNvPr>
          <p:cNvCxnSpPr>
            <a:cxnSpLocks/>
            <a:stCxn id="44" idx="3"/>
            <a:endCxn id="96" idx="1"/>
          </p:cNvCxnSpPr>
          <p:nvPr/>
        </p:nvCxnSpPr>
        <p:spPr>
          <a:xfrm flipV="1">
            <a:off x="5231023" y="2619625"/>
            <a:ext cx="527217" cy="63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84FF3EA2-F537-76FB-7BB6-9E2E7F75E75A}"/>
              </a:ext>
            </a:extLst>
          </p:cNvPr>
          <p:cNvCxnSpPr>
            <a:cxnSpLocks/>
            <a:stCxn id="44" idx="3"/>
            <a:endCxn id="97" idx="1"/>
          </p:cNvCxnSpPr>
          <p:nvPr/>
        </p:nvCxnSpPr>
        <p:spPr>
          <a:xfrm flipV="1">
            <a:off x="5231023" y="3153537"/>
            <a:ext cx="531330" cy="10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0003483C-D31C-8BB8-CE7D-0F5185C5BAA6}"/>
              </a:ext>
            </a:extLst>
          </p:cNvPr>
          <p:cNvCxnSpPr>
            <a:cxnSpLocks/>
            <a:stCxn id="45" idx="3"/>
            <a:endCxn id="97" idx="1"/>
          </p:cNvCxnSpPr>
          <p:nvPr/>
        </p:nvCxnSpPr>
        <p:spPr>
          <a:xfrm flipV="1">
            <a:off x="5231023" y="3153537"/>
            <a:ext cx="531330" cy="40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8E95A803-2A84-F0B4-D5EE-A2716EE27FAE}"/>
              </a:ext>
            </a:extLst>
          </p:cNvPr>
          <p:cNvSpPr/>
          <p:nvPr/>
        </p:nvSpPr>
        <p:spPr>
          <a:xfrm>
            <a:off x="7143219" y="3035889"/>
            <a:ext cx="836171" cy="427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ListSipSdp</a:t>
            </a:r>
            <a:endParaRPr lang="zh-TW" alt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9EBF1FE1-C8B9-CE58-65D2-2E4AB9599659}"/>
              </a:ext>
            </a:extLst>
          </p:cNvPr>
          <p:cNvCxnSpPr>
            <a:cxnSpLocks/>
            <a:stCxn id="96" idx="3"/>
            <a:endCxn id="119" idx="1"/>
          </p:cNvCxnSpPr>
          <p:nvPr/>
        </p:nvCxnSpPr>
        <p:spPr>
          <a:xfrm>
            <a:off x="6771500" y="2619625"/>
            <a:ext cx="371719" cy="62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4260019C-AC32-B346-A1A4-AF87120F2CEA}"/>
              </a:ext>
            </a:extLst>
          </p:cNvPr>
          <p:cNvCxnSpPr>
            <a:cxnSpLocks/>
            <a:stCxn id="97" idx="3"/>
            <a:endCxn id="119" idx="1"/>
          </p:cNvCxnSpPr>
          <p:nvPr/>
        </p:nvCxnSpPr>
        <p:spPr>
          <a:xfrm>
            <a:off x="6775613" y="3153537"/>
            <a:ext cx="367606" cy="9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99468F37-1B4C-76F0-8C99-F36DB321F843}"/>
              </a:ext>
            </a:extLst>
          </p:cNvPr>
          <p:cNvCxnSpPr>
            <a:cxnSpLocks/>
            <a:stCxn id="72" idx="3"/>
            <a:endCxn id="119" idx="1"/>
          </p:cNvCxnSpPr>
          <p:nvPr/>
        </p:nvCxnSpPr>
        <p:spPr>
          <a:xfrm flipV="1">
            <a:off x="6771500" y="3249558"/>
            <a:ext cx="371719" cy="67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6542146D-1A5E-FF5B-1FAF-222B98A4F6C4}"/>
              </a:ext>
            </a:extLst>
          </p:cNvPr>
          <p:cNvSpPr/>
          <p:nvPr/>
        </p:nvSpPr>
        <p:spPr>
          <a:xfrm>
            <a:off x="2780268" y="4287270"/>
            <a:ext cx="4312507" cy="21300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9FF2B2CD-BD9F-CB41-6AD3-132B5EAA7173}"/>
              </a:ext>
            </a:extLst>
          </p:cNvPr>
          <p:cNvSpPr/>
          <p:nvPr/>
        </p:nvSpPr>
        <p:spPr>
          <a:xfrm>
            <a:off x="2891469" y="4747158"/>
            <a:ext cx="2331317" cy="2316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008000"/>
                </a:highlight>
              </a:rPr>
              <a:t>packetInfo</a:t>
            </a:r>
            <a:r>
              <a:rPr lang="en-US" altLang="zh-TW" sz="1200" dirty="0" err="1"/>
              <a:t>.SetRtp</a:t>
            </a:r>
            <a:endParaRPr lang="zh-TW" altLang="en-US" sz="12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676819D8-9063-E36D-7E56-ADCD54F520DB}"/>
              </a:ext>
            </a:extLst>
          </p:cNvPr>
          <p:cNvSpPr/>
          <p:nvPr/>
        </p:nvSpPr>
        <p:spPr>
          <a:xfrm>
            <a:off x="2891468" y="5072687"/>
            <a:ext cx="2331317" cy="42631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packetInfo</a:t>
            </a:r>
            <a:r>
              <a:rPr lang="en-US" altLang="zh-TW" sz="1200" dirty="0"/>
              <a:t> </a:t>
            </a:r>
            <a:r>
              <a:rPr lang="zh-TW" altLang="en-US" sz="1200" dirty="0"/>
              <a:t>的 </a:t>
            </a:r>
            <a:r>
              <a:rPr lang="en-US" altLang="zh-TW" sz="1200" dirty="0" err="1"/>
              <a:t>src</a:t>
            </a:r>
            <a:r>
              <a:rPr lang="en-US" altLang="zh-TW" sz="1200" dirty="0"/>
              <a:t> </a:t>
            </a:r>
            <a:r>
              <a:rPr lang="en-US" altLang="zh-TW" sz="1200" dirty="0" err="1"/>
              <a:t>ip</a:t>
            </a:r>
            <a:r>
              <a:rPr lang="en-US" altLang="zh-TW" sz="1200" dirty="0"/>
              <a:t>/port </a:t>
            </a:r>
            <a:r>
              <a:rPr lang="zh-TW" altLang="en-US" sz="1200" dirty="0"/>
              <a:t>或 </a:t>
            </a:r>
            <a:endParaRPr lang="en-US" altLang="zh-TW" sz="1200" dirty="0"/>
          </a:p>
          <a:p>
            <a:pPr algn="ctr"/>
            <a:r>
              <a:rPr lang="en-US" altLang="zh-TW" sz="1200" dirty="0" err="1"/>
              <a:t>dst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ip</a:t>
            </a:r>
            <a:r>
              <a:rPr lang="en-US" altLang="zh-TW" sz="1200" dirty="0"/>
              <a:t>/port </a:t>
            </a:r>
            <a:r>
              <a:rPr lang="zh-TW" altLang="en-US" sz="1200" dirty="0"/>
              <a:t>是否存在</a:t>
            </a:r>
            <a:r>
              <a:rPr lang="en-US" altLang="zh-TW" sz="1200" dirty="0"/>
              <a:t>?</a:t>
            </a:r>
            <a:endParaRPr lang="zh-TW" altLang="en-US" sz="1200" dirty="0"/>
          </a:p>
        </p:txBody>
      </p: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212F54C7-F64A-7F2B-B8DE-CD580B50D4B4}"/>
              </a:ext>
            </a:extLst>
          </p:cNvPr>
          <p:cNvCxnSpPr>
            <a:cxnSpLocks/>
            <a:stCxn id="119" idx="2"/>
            <a:endCxn id="133" idx="3"/>
          </p:cNvCxnSpPr>
          <p:nvPr/>
        </p:nvCxnSpPr>
        <p:spPr>
          <a:xfrm rot="5400000">
            <a:off x="5480736" y="3205276"/>
            <a:ext cx="1822619" cy="23385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3DCF6C34-9CA8-5C95-5431-F24E055F3AA8}"/>
              </a:ext>
            </a:extLst>
          </p:cNvPr>
          <p:cNvSpPr/>
          <p:nvPr/>
        </p:nvSpPr>
        <p:spPr>
          <a:xfrm>
            <a:off x="2899706" y="5898794"/>
            <a:ext cx="2331317" cy="42631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FindParserToAddRecRtp</a:t>
            </a:r>
            <a:endParaRPr lang="zh-TW" altLang="en-US" sz="12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A7AC4895-872B-2F58-2D82-67D141EF260B}"/>
              </a:ext>
            </a:extLst>
          </p:cNvPr>
          <p:cNvSpPr/>
          <p:nvPr/>
        </p:nvSpPr>
        <p:spPr>
          <a:xfrm>
            <a:off x="2891470" y="2247384"/>
            <a:ext cx="2331317" cy="220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chemeClr val="tx1"/>
                </a:solidFill>
              </a:rPr>
              <a:t>ProcessSipCommand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9A1EE14D-E214-460B-078C-DD043C8FE98D}"/>
              </a:ext>
            </a:extLst>
          </p:cNvPr>
          <p:cNvSpPr/>
          <p:nvPr/>
        </p:nvSpPr>
        <p:spPr>
          <a:xfrm>
            <a:off x="1083269" y="2247384"/>
            <a:ext cx="848499" cy="220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TCP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E0C60B3-9C52-A653-C7AC-E86F14A2AC13}"/>
              </a:ext>
            </a:extLst>
          </p:cNvPr>
          <p:cNvSpPr/>
          <p:nvPr/>
        </p:nvSpPr>
        <p:spPr>
          <a:xfrm>
            <a:off x="1083269" y="4166286"/>
            <a:ext cx="848499" cy="220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UDP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7D7047D-F29B-A5CE-0F89-1FD69E489768}"/>
              </a:ext>
            </a:extLst>
          </p:cNvPr>
          <p:cNvSpPr/>
          <p:nvPr/>
        </p:nvSpPr>
        <p:spPr>
          <a:xfrm>
            <a:off x="2891470" y="4380848"/>
            <a:ext cx="2339553" cy="220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chemeClr val="tx1"/>
                </a:solidFill>
              </a:rPr>
              <a:t>ProcessRtp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7566AD5F-5251-7EE5-69A2-03417D716D2B}"/>
              </a:ext>
            </a:extLst>
          </p:cNvPr>
          <p:cNvCxnSpPr>
            <a:stCxn id="133" idx="2"/>
            <a:endCxn id="137" idx="0"/>
          </p:cNvCxnSpPr>
          <p:nvPr/>
        </p:nvCxnSpPr>
        <p:spPr>
          <a:xfrm>
            <a:off x="4057127" y="5499004"/>
            <a:ext cx="8238" cy="39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E1D97020-4CBB-339D-A997-EA059F69BFC9}"/>
              </a:ext>
            </a:extLst>
          </p:cNvPr>
          <p:cNvSpPr txBox="1"/>
          <p:nvPr/>
        </p:nvSpPr>
        <p:spPr>
          <a:xfrm>
            <a:off x="5535821" y="5054920"/>
            <a:ext cx="1458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檢查是否在清單中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CB3472B5-214C-F50B-503D-2183E1285DFB}"/>
              </a:ext>
            </a:extLst>
          </p:cNvPr>
          <p:cNvSpPr/>
          <p:nvPr/>
        </p:nvSpPr>
        <p:spPr>
          <a:xfrm>
            <a:off x="5535821" y="5898794"/>
            <a:ext cx="1066816" cy="42631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Create</a:t>
            </a:r>
          </a:p>
          <a:p>
            <a:pPr algn="ctr"/>
            <a:r>
              <a:rPr lang="en-US" altLang="zh-TW" sz="1200" dirty="0" err="1">
                <a:solidFill>
                  <a:schemeClr val="bg1"/>
                </a:solidFill>
                <a:highlight>
                  <a:srgbClr val="FF0000"/>
                </a:highlight>
              </a:rPr>
              <a:t>RecRtpModel</a:t>
            </a:r>
            <a:endParaRPr lang="zh-TW" altLang="en-US" sz="1200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E5AFC5AC-8C1D-1C8E-64A7-CE7D6676FD0E}"/>
              </a:ext>
            </a:extLst>
          </p:cNvPr>
          <p:cNvCxnSpPr>
            <a:stCxn id="137" idx="3"/>
            <a:endCxn id="159" idx="1"/>
          </p:cNvCxnSpPr>
          <p:nvPr/>
        </p:nvCxnSpPr>
        <p:spPr>
          <a:xfrm>
            <a:off x="5231023" y="6111953"/>
            <a:ext cx="304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971EE8A7-923A-7B07-71A9-3C3CD5B4179A}"/>
              </a:ext>
            </a:extLst>
          </p:cNvPr>
          <p:cNvSpPr/>
          <p:nvPr/>
        </p:nvSpPr>
        <p:spPr>
          <a:xfrm>
            <a:off x="8699157" y="2144342"/>
            <a:ext cx="1631091" cy="47528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chemeClr val="bg1"/>
                </a:solidFill>
                <a:highlight>
                  <a:srgbClr val="FF0000"/>
                </a:highlight>
              </a:rPr>
              <a:t>RecRtpQueue</a:t>
            </a:r>
            <a:endParaRPr lang="en-US" altLang="zh-TW" sz="1200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 algn="ctr"/>
            <a:r>
              <a:rPr lang="en-US" altLang="zh-TW" sz="1200" dirty="0"/>
              <a:t>Queue&lt;</a:t>
            </a:r>
            <a:r>
              <a:rPr lang="en-US" altLang="zh-TW" sz="1200" dirty="0" err="1"/>
              <a:t>RecRtpModel</a:t>
            </a:r>
            <a:r>
              <a:rPr lang="en-US" altLang="zh-TW" sz="1200" dirty="0"/>
              <a:t>&gt;</a:t>
            </a:r>
            <a:endParaRPr lang="zh-TW" altLang="en-US" sz="1200" dirty="0"/>
          </a:p>
        </p:txBody>
      </p:sp>
      <p:cxnSp>
        <p:nvCxnSpPr>
          <p:cNvPr id="167" name="接點: 肘形 166">
            <a:extLst>
              <a:ext uri="{FF2B5EF4-FFF2-40B4-BE49-F238E27FC236}">
                <a16:creationId xmlns:a16="http://schemas.microsoft.com/office/drawing/2014/main" id="{1358BCCA-2921-7A8F-88A2-80D591C9BB2A}"/>
              </a:ext>
            </a:extLst>
          </p:cNvPr>
          <p:cNvCxnSpPr>
            <a:cxnSpLocks/>
            <a:stCxn id="159" idx="3"/>
            <a:endCxn id="163" idx="1"/>
          </p:cNvCxnSpPr>
          <p:nvPr/>
        </p:nvCxnSpPr>
        <p:spPr>
          <a:xfrm flipV="1">
            <a:off x="6602637" y="2381984"/>
            <a:ext cx="2096520" cy="3729969"/>
          </a:xfrm>
          <a:prstGeom prst="bentConnector3">
            <a:avLst>
              <a:gd name="adj1" fmla="val 794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E39BB0C3-5D11-0B4B-B006-EA2F83E761B0}"/>
              </a:ext>
            </a:extLst>
          </p:cNvPr>
          <p:cNvSpPr txBox="1"/>
          <p:nvPr/>
        </p:nvSpPr>
        <p:spPr>
          <a:xfrm>
            <a:off x="7286376" y="5899044"/>
            <a:ext cx="807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Enqueue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9CD9D0E8-7E04-1AA9-56B4-2474D3F9EACA}"/>
              </a:ext>
            </a:extLst>
          </p:cNvPr>
          <p:cNvSpPr/>
          <p:nvPr/>
        </p:nvSpPr>
        <p:spPr>
          <a:xfrm>
            <a:off x="8699156" y="2810170"/>
            <a:ext cx="1631091" cy="2994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chemeClr val="bg1"/>
                </a:solidFill>
                <a:highlight>
                  <a:srgbClr val="FF0000"/>
                </a:highlight>
              </a:rPr>
              <a:t>RecRtpQueue</a:t>
            </a:r>
            <a:r>
              <a:rPr lang="en-US" altLang="zh-TW" sz="1200" dirty="0" err="1">
                <a:solidFill>
                  <a:schemeClr val="bg1"/>
                </a:solidFill>
              </a:rPr>
              <a:t>.Dequeue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70A72D6F-2CF6-466C-B12A-AFBCDE07FB9A}"/>
              </a:ext>
            </a:extLst>
          </p:cNvPr>
          <p:cNvCxnSpPr>
            <a:cxnSpLocks/>
            <a:stCxn id="163" idx="2"/>
            <a:endCxn id="173" idx="0"/>
          </p:cNvCxnSpPr>
          <p:nvPr/>
        </p:nvCxnSpPr>
        <p:spPr>
          <a:xfrm flipH="1">
            <a:off x="9514702" y="2619625"/>
            <a:ext cx="1" cy="19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矩形 197">
            <a:extLst>
              <a:ext uri="{FF2B5EF4-FFF2-40B4-BE49-F238E27FC236}">
                <a16:creationId xmlns:a16="http://schemas.microsoft.com/office/drawing/2014/main" id="{57FA0DCF-7CF2-7BA9-7E02-43C6D6E41F22}"/>
              </a:ext>
            </a:extLst>
          </p:cNvPr>
          <p:cNvSpPr/>
          <p:nvPr/>
        </p:nvSpPr>
        <p:spPr>
          <a:xfrm>
            <a:off x="8699156" y="3512373"/>
            <a:ext cx="815545" cy="2994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StartRec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3580A037-62E2-CCCB-4B5A-A453D3676873}"/>
              </a:ext>
            </a:extLst>
          </p:cNvPr>
          <p:cNvSpPr/>
          <p:nvPr/>
        </p:nvSpPr>
        <p:spPr>
          <a:xfrm>
            <a:off x="10732873" y="3511498"/>
            <a:ext cx="815545" cy="3002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Recording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747469DE-A45C-D5BF-CCDC-67598E17EF11}"/>
              </a:ext>
            </a:extLst>
          </p:cNvPr>
          <p:cNvSpPr/>
          <p:nvPr/>
        </p:nvSpPr>
        <p:spPr>
          <a:xfrm>
            <a:off x="9720702" y="3511498"/>
            <a:ext cx="815545" cy="2994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StopRec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02" name="接點: 肘形 201">
            <a:extLst>
              <a:ext uri="{FF2B5EF4-FFF2-40B4-BE49-F238E27FC236}">
                <a16:creationId xmlns:a16="http://schemas.microsoft.com/office/drawing/2014/main" id="{9A782A79-FCE2-7464-459D-689CE4BD6B82}"/>
              </a:ext>
            </a:extLst>
          </p:cNvPr>
          <p:cNvCxnSpPr>
            <a:stCxn id="173" idx="2"/>
            <a:endCxn id="198" idx="0"/>
          </p:cNvCxnSpPr>
          <p:nvPr/>
        </p:nvCxnSpPr>
        <p:spPr>
          <a:xfrm rot="5400000">
            <a:off x="9109424" y="3107095"/>
            <a:ext cx="402784" cy="4077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接點: 肘形 202">
            <a:extLst>
              <a:ext uri="{FF2B5EF4-FFF2-40B4-BE49-F238E27FC236}">
                <a16:creationId xmlns:a16="http://schemas.microsoft.com/office/drawing/2014/main" id="{4E642D96-61DA-4C7D-039A-A23BA57412AA}"/>
              </a:ext>
            </a:extLst>
          </p:cNvPr>
          <p:cNvCxnSpPr>
            <a:cxnSpLocks/>
            <a:stCxn id="173" idx="2"/>
            <a:endCxn id="199" idx="0"/>
          </p:cNvCxnSpPr>
          <p:nvPr/>
        </p:nvCxnSpPr>
        <p:spPr>
          <a:xfrm rot="16200000" flipH="1">
            <a:off x="10126720" y="2497571"/>
            <a:ext cx="401909" cy="16259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接點: 肘形 205">
            <a:extLst>
              <a:ext uri="{FF2B5EF4-FFF2-40B4-BE49-F238E27FC236}">
                <a16:creationId xmlns:a16="http://schemas.microsoft.com/office/drawing/2014/main" id="{2D5DD006-C80D-2A23-4A27-1B8BC2CEDBB2}"/>
              </a:ext>
            </a:extLst>
          </p:cNvPr>
          <p:cNvCxnSpPr>
            <a:cxnSpLocks/>
            <a:stCxn id="173" idx="2"/>
            <a:endCxn id="200" idx="0"/>
          </p:cNvCxnSpPr>
          <p:nvPr/>
        </p:nvCxnSpPr>
        <p:spPr>
          <a:xfrm rot="16200000" flipH="1">
            <a:off x="9620634" y="3003656"/>
            <a:ext cx="401909" cy="6137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矩形 209">
            <a:extLst>
              <a:ext uri="{FF2B5EF4-FFF2-40B4-BE49-F238E27FC236}">
                <a16:creationId xmlns:a16="http://schemas.microsoft.com/office/drawing/2014/main" id="{2114BE25-9258-41E7-7F3D-3602CD43E4B7}"/>
              </a:ext>
            </a:extLst>
          </p:cNvPr>
          <p:cNvSpPr/>
          <p:nvPr/>
        </p:nvSpPr>
        <p:spPr>
          <a:xfrm>
            <a:off x="8699155" y="4643634"/>
            <a:ext cx="1200704" cy="2994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rgbClr val="FF0000"/>
                </a:solidFill>
                <a:highlight>
                  <a:srgbClr val="00FF00"/>
                </a:highlight>
              </a:rPr>
              <a:t>dictCallRtp</a:t>
            </a:r>
            <a:endParaRPr lang="zh-TW" altLang="en-US" sz="1200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E653382C-0210-3959-BFA3-950ED6B6938A}"/>
              </a:ext>
            </a:extLst>
          </p:cNvPr>
          <p:cNvSpPr/>
          <p:nvPr/>
        </p:nvSpPr>
        <p:spPr>
          <a:xfrm>
            <a:off x="9209937" y="5190731"/>
            <a:ext cx="689922" cy="2994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rgbClr val="FF0000"/>
                </a:solidFill>
                <a:highlight>
                  <a:srgbClr val="00FF00"/>
                </a:highlight>
              </a:rPr>
              <a:t>CallRtp</a:t>
            </a:r>
            <a:endParaRPr lang="zh-TW" altLang="en-US" sz="1200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cxnSp>
        <p:nvCxnSpPr>
          <p:cNvPr id="215" name="接點: 肘形 214">
            <a:extLst>
              <a:ext uri="{FF2B5EF4-FFF2-40B4-BE49-F238E27FC236}">
                <a16:creationId xmlns:a16="http://schemas.microsoft.com/office/drawing/2014/main" id="{864DD381-5A25-FE39-2829-4DC62325981B}"/>
              </a:ext>
            </a:extLst>
          </p:cNvPr>
          <p:cNvCxnSpPr>
            <a:cxnSpLocks/>
            <a:endCxn id="213" idx="1"/>
          </p:cNvCxnSpPr>
          <p:nvPr/>
        </p:nvCxnSpPr>
        <p:spPr>
          <a:xfrm rot="16200000" flipH="1">
            <a:off x="8821750" y="4952254"/>
            <a:ext cx="397390" cy="378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矩形 216">
            <a:extLst>
              <a:ext uri="{FF2B5EF4-FFF2-40B4-BE49-F238E27FC236}">
                <a16:creationId xmlns:a16="http://schemas.microsoft.com/office/drawing/2014/main" id="{78B759B3-2A1B-EBEA-9F5B-C0A7F5CED5C5}"/>
              </a:ext>
            </a:extLst>
          </p:cNvPr>
          <p:cNvSpPr/>
          <p:nvPr/>
        </p:nvSpPr>
        <p:spPr>
          <a:xfrm>
            <a:off x="10249899" y="5533757"/>
            <a:ext cx="1262496" cy="1497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chemeClr val="bg1"/>
                </a:solidFill>
              </a:rPr>
              <a:t>WriteSendPacket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5F98006E-12BA-2D17-3CCE-E2C572CDFE86}"/>
              </a:ext>
            </a:extLst>
          </p:cNvPr>
          <p:cNvSpPr/>
          <p:nvPr/>
        </p:nvSpPr>
        <p:spPr>
          <a:xfrm>
            <a:off x="10249899" y="5772846"/>
            <a:ext cx="1262496" cy="1497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chemeClr val="bg1"/>
                </a:solidFill>
              </a:rPr>
              <a:t>WriteRecvPacket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220" name="接點: 肘形 219">
            <a:extLst>
              <a:ext uri="{FF2B5EF4-FFF2-40B4-BE49-F238E27FC236}">
                <a16:creationId xmlns:a16="http://schemas.microsoft.com/office/drawing/2014/main" id="{C0E8A250-005D-981D-29CA-2285B4B1F0B1}"/>
              </a:ext>
            </a:extLst>
          </p:cNvPr>
          <p:cNvCxnSpPr>
            <a:cxnSpLocks/>
            <a:endCxn id="219" idx="1"/>
          </p:cNvCxnSpPr>
          <p:nvPr/>
        </p:nvCxnSpPr>
        <p:spPr>
          <a:xfrm>
            <a:off x="9625935" y="5492844"/>
            <a:ext cx="582830" cy="227455"/>
          </a:xfrm>
          <a:prstGeom prst="bentConnector3">
            <a:avLst>
              <a:gd name="adj1" fmla="val 5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接點: 肘形 223">
            <a:extLst>
              <a:ext uri="{FF2B5EF4-FFF2-40B4-BE49-F238E27FC236}">
                <a16:creationId xmlns:a16="http://schemas.microsoft.com/office/drawing/2014/main" id="{2911C41E-BCB5-EFDA-EA28-6CE9EC139B01}"/>
              </a:ext>
            </a:extLst>
          </p:cNvPr>
          <p:cNvCxnSpPr>
            <a:cxnSpLocks/>
            <a:stCxn id="198" idx="2"/>
          </p:cNvCxnSpPr>
          <p:nvPr/>
        </p:nvCxnSpPr>
        <p:spPr>
          <a:xfrm rot="5400000">
            <a:off x="8691033" y="4227688"/>
            <a:ext cx="83179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接點: 肘形 226">
            <a:extLst>
              <a:ext uri="{FF2B5EF4-FFF2-40B4-BE49-F238E27FC236}">
                <a16:creationId xmlns:a16="http://schemas.microsoft.com/office/drawing/2014/main" id="{2C9DA4B2-8F46-17C1-9BF2-F9AD2B54536F}"/>
              </a:ext>
            </a:extLst>
          </p:cNvPr>
          <p:cNvCxnSpPr>
            <a:cxnSpLocks/>
            <a:stCxn id="200" idx="2"/>
            <a:endCxn id="210" idx="0"/>
          </p:cNvCxnSpPr>
          <p:nvPr/>
        </p:nvCxnSpPr>
        <p:spPr>
          <a:xfrm rot="5400000">
            <a:off x="9297633" y="3812791"/>
            <a:ext cx="832717" cy="828968"/>
          </a:xfrm>
          <a:prstGeom prst="bentConnector3">
            <a:avLst>
              <a:gd name="adj1" fmla="val 499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文字方塊 246">
            <a:extLst>
              <a:ext uri="{FF2B5EF4-FFF2-40B4-BE49-F238E27FC236}">
                <a16:creationId xmlns:a16="http://schemas.microsoft.com/office/drawing/2014/main" id="{D756C45E-9442-3196-1B7F-FF0731739692}"/>
              </a:ext>
            </a:extLst>
          </p:cNvPr>
          <p:cNvSpPr txBox="1"/>
          <p:nvPr/>
        </p:nvSpPr>
        <p:spPr>
          <a:xfrm>
            <a:off x="8773305" y="3930610"/>
            <a:ext cx="4036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Add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48" name="文字方塊 247">
            <a:extLst>
              <a:ext uri="{FF2B5EF4-FFF2-40B4-BE49-F238E27FC236}">
                <a16:creationId xmlns:a16="http://schemas.microsoft.com/office/drawing/2014/main" id="{B642EF27-537C-B481-4E7B-1002C75C0BAF}"/>
              </a:ext>
            </a:extLst>
          </p:cNvPr>
          <p:cNvSpPr txBox="1"/>
          <p:nvPr/>
        </p:nvSpPr>
        <p:spPr>
          <a:xfrm>
            <a:off x="9541452" y="4009134"/>
            <a:ext cx="6158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Remove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249" name="接點: 肘形 248">
            <a:extLst>
              <a:ext uri="{FF2B5EF4-FFF2-40B4-BE49-F238E27FC236}">
                <a16:creationId xmlns:a16="http://schemas.microsoft.com/office/drawing/2014/main" id="{4124AAD0-BBEE-FADD-1E1C-2EC734832354}"/>
              </a:ext>
            </a:extLst>
          </p:cNvPr>
          <p:cNvCxnSpPr>
            <a:cxnSpLocks/>
            <a:stCxn id="199" idx="2"/>
            <a:endCxn id="219" idx="0"/>
          </p:cNvCxnSpPr>
          <p:nvPr/>
        </p:nvCxnSpPr>
        <p:spPr>
          <a:xfrm rot="5400000">
            <a:off x="10186322" y="4521054"/>
            <a:ext cx="1663586" cy="2450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文字方塊 251">
            <a:extLst>
              <a:ext uri="{FF2B5EF4-FFF2-40B4-BE49-F238E27FC236}">
                <a16:creationId xmlns:a16="http://schemas.microsoft.com/office/drawing/2014/main" id="{566BD140-8D70-EC49-0A8A-111B6FF485AE}"/>
              </a:ext>
            </a:extLst>
          </p:cNvPr>
          <p:cNvSpPr txBox="1"/>
          <p:nvPr/>
        </p:nvSpPr>
        <p:spPr>
          <a:xfrm>
            <a:off x="10906925" y="4822273"/>
            <a:ext cx="7645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Raw Data 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寫入檔案</a:t>
            </a: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2A84A9F1-5E08-E1A5-2B8C-8F0179F5ED36}"/>
              </a:ext>
            </a:extLst>
          </p:cNvPr>
          <p:cNvSpPr/>
          <p:nvPr/>
        </p:nvSpPr>
        <p:spPr>
          <a:xfrm>
            <a:off x="2625806" y="1347925"/>
            <a:ext cx="3443423" cy="361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altLang="zh-TW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ReadPacketThread</a:t>
            </a:r>
            <a:r>
              <a:rPr lang="en-US" altLang="zh-TW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6B439F75-0489-F2C6-E06F-D8570317DF0A}"/>
              </a:ext>
            </a:extLst>
          </p:cNvPr>
          <p:cNvSpPr/>
          <p:nvPr/>
        </p:nvSpPr>
        <p:spPr>
          <a:xfrm>
            <a:off x="8501449" y="1345262"/>
            <a:ext cx="3311610" cy="361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GlobalVar.ParserManager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60" name="文字方塊 259">
            <a:extLst>
              <a:ext uri="{FF2B5EF4-FFF2-40B4-BE49-F238E27FC236}">
                <a16:creationId xmlns:a16="http://schemas.microsoft.com/office/drawing/2014/main" id="{184CB558-9FFC-9E6C-EF5C-08B77670C045}"/>
              </a:ext>
            </a:extLst>
          </p:cNvPr>
          <p:cNvSpPr txBox="1"/>
          <p:nvPr/>
        </p:nvSpPr>
        <p:spPr>
          <a:xfrm>
            <a:off x="9299507" y="4404727"/>
            <a:ext cx="102498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00" dirty="0">
                <a:solidFill>
                  <a:srgbClr val="FF0000"/>
                </a:solidFill>
              </a:rPr>
              <a:t>管理 </a:t>
            </a:r>
            <a:r>
              <a:rPr lang="en-US" altLang="zh-TW" sz="800" dirty="0" err="1">
                <a:solidFill>
                  <a:srgbClr val="FF0000"/>
                </a:solidFill>
              </a:rPr>
              <a:t>CallRtpModel</a:t>
            </a:r>
            <a:endParaRPr lang="zh-TW" altLang="en-US" sz="800" dirty="0">
              <a:solidFill>
                <a:srgbClr val="FF0000"/>
              </a:solidFill>
            </a:endParaRPr>
          </a:p>
        </p:txBody>
      </p:sp>
      <p:sp>
        <p:nvSpPr>
          <p:cNvPr id="262" name="語音泡泡: 矩形 261">
            <a:extLst>
              <a:ext uri="{FF2B5EF4-FFF2-40B4-BE49-F238E27FC236}">
                <a16:creationId xmlns:a16="http://schemas.microsoft.com/office/drawing/2014/main" id="{1B080F78-8B9F-48BE-8A94-C12D96A3356F}"/>
              </a:ext>
            </a:extLst>
          </p:cNvPr>
          <p:cNvSpPr/>
          <p:nvPr/>
        </p:nvSpPr>
        <p:spPr>
          <a:xfrm>
            <a:off x="6766736" y="5391348"/>
            <a:ext cx="1212654" cy="396747"/>
          </a:xfrm>
          <a:prstGeom prst="wedgeRectCallout">
            <a:avLst>
              <a:gd name="adj1" fmla="val -61505"/>
              <a:gd name="adj2" fmla="val 114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rgbClr val="FF0000"/>
                </a:solidFill>
              </a:rPr>
              <a:t>考慮用檔案的方式來進行，比較節省 </a:t>
            </a:r>
            <a:r>
              <a:rPr lang="en-US" altLang="zh-TW" sz="800" dirty="0">
                <a:solidFill>
                  <a:srgbClr val="FF0000"/>
                </a:solidFill>
              </a:rPr>
              <a:t>memory</a:t>
            </a:r>
            <a:r>
              <a:rPr lang="zh-TW" altLang="en-US" sz="800" dirty="0">
                <a:solidFill>
                  <a:srgbClr val="FF0000"/>
                </a:solidFill>
              </a:rPr>
              <a:t>，但不即時，考慮中 </a:t>
            </a:r>
            <a:r>
              <a:rPr lang="en-US" altLang="zh-TW" sz="800" dirty="0">
                <a:solidFill>
                  <a:srgbClr val="FF0000"/>
                </a:solidFill>
              </a:rPr>
              <a:t>…</a:t>
            </a:r>
            <a:endParaRPr lang="zh-TW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421" y="484494"/>
            <a:ext cx="4674979" cy="611659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/>
              <a:t>程式架構</a:t>
            </a:r>
            <a:r>
              <a:rPr lang="en-US" altLang="zh-TW" dirty="0"/>
              <a:t>(OLD)</a:t>
            </a:r>
            <a:endParaRPr lang="zh-TW" altLang="en-US" dirty="0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857C465-E81B-3918-CEC8-B9BA15E0EE6E}"/>
              </a:ext>
            </a:extLst>
          </p:cNvPr>
          <p:cNvSpPr/>
          <p:nvPr/>
        </p:nvSpPr>
        <p:spPr>
          <a:xfrm>
            <a:off x="171633" y="2771219"/>
            <a:ext cx="366576" cy="953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封包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F5BEBD-0E1B-7B94-F09A-3CB4A57ACA11}"/>
              </a:ext>
            </a:extLst>
          </p:cNvPr>
          <p:cNvSpPr/>
          <p:nvPr/>
        </p:nvSpPr>
        <p:spPr>
          <a:xfrm>
            <a:off x="668930" y="2908824"/>
            <a:ext cx="740606" cy="3392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網卡</a:t>
            </a:r>
            <a:r>
              <a:rPr lang="en-US" altLang="zh-TW" sz="1600" dirty="0"/>
              <a:t>1</a:t>
            </a:r>
            <a:endParaRPr lang="zh-TW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8098DF-6302-3C2B-B259-A6DEF5C453D4}"/>
              </a:ext>
            </a:extLst>
          </p:cNvPr>
          <p:cNvSpPr/>
          <p:nvPr/>
        </p:nvSpPr>
        <p:spPr>
          <a:xfrm>
            <a:off x="668930" y="3248036"/>
            <a:ext cx="740606" cy="3392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網卡</a:t>
            </a:r>
            <a:r>
              <a:rPr lang="en-US" altLang="zh-TW" sz="1600" dirty="0"/>
              <a:t>2</a:t>
            </a:r>
            <a:endParaRPr lang="zh-TW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97F0DB-EF04-C7D1-331B-6141948CA471}"/>
              </a:ext>
            </a:extLst>
          </p:cNvPr>
          <p:cNvSpPr/>
          <p:nvPr/>
        </p:nvSpPr>
        <p:spPr>
          <a:xfrm>
            <a:off x="1867853" y="2904300"/>
            <a:ext cx="1041916" cy="339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Filter </a:t>
            </a:r>
            <a:r>
              <a:rPr lang="en-US" altLang="zh-TW" sz="1200" dirty="0" err="1"/>
              <a:t>thd</a:t>
            </a:r>
            <a:r>
              <a:rPr lang="en-US" altLang="zh-TW" sz="1200" dirty="0"/>
              <a:t> 1</a:t>
            </a:r>
            <a:endParaRPr lang="zh-TW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48841F-779E-F0D5-FA29-09E3F902916B}"/>
              </a:ext>
            </a:extLst>
          </p:cNvPr>
          <p:cNvSpPr/>
          <p:nvPr/>
        </p:nvSpPr>
        <p:spPr>
          <a:xfrm>
            <a:off x="1867853" y="3243512"/>
            <a:ext cx="1041916" cy="339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Filter </a:t>
            </a:r>
            <a:r>
              <a:rPr lang="en-US" altLang="zh-TW" sz="1200" dirty="0" err="1"/>
              <a:t>thd</a:t>
            </a:r>
            <a:r>
              <a:rPr lang="en-US" altLang="zh-TW" sz="1200" dirty="0"/>
              <a:t> 2</a:t>
            </a:r>
            <a:endParaRPr lang="zh-TW" altLang="en-US" sz="1200" dirty="0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9208CA83-AE66-52B8-CF50-BF68F84B1BEB}"/>
              </a:ext>
            </a:extLst>
          </p:cNvPr>
          <p:cNvSpPr/>
          <p:nvPr/>
        </p:nvSpPr>
        <p:spPr>
          <a:xfrm>
            <a:off x="1549118" y="2953069"/>
            <a:ext cx="110613" cy="250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DC5530BE-6317-869A-2FD5-3709672197D3}"/>
              </a:ext>
            </a:extLst>
          </p:cNvPr>
          <p:cNvSpPr/>
          <p:nvPr/>
        </p:nvSpPr>
        <p:spPr>
          <a:xfrm>
            <a:off x="1549118" y="3292281"/>
            <a:ext cx="110613" cy="250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B87F5B0-F05E-AB9D-9D21-9155453AB3C6}"/>
              </a:ext>
            </a:extLst>
          </p:cNvPr>
          <p:cNvGrpSpPr/>
          <p:nvPr/>
        </p:nvGrpSpPr>
        <p:grpSpPr>
          <a:xfrm>
            <a:off x="3534447" y="2916845"/>
            <a:ext cx="513564" cy="678423"/>
            <a:chOff x="4203290" y="2639961"/>
            <a:chExt cx="430623" cy="65378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33B9FBC-C802-7BCB-FDF3-C1586C95B75A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94F98A2-393D-ED73-E5AA-2CE125B68EB3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04141FE-6165-5911-5191-1BBDC2A4375A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5742C08-7C10-2D2B-B1FE-5FC0F47A86F4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A150B8C-B527-4881-4E50-859A3FB92D37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CAE8929-4E44-2342-E124-4D8FA7905668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052DA14B-121D-501A-D0A0-C0398A3C3227}"/>
              </a:ext>
            </a:extLst>
          </p:cNvPr>
          <p:cNvSpPr/>
          <p:nvPr/>
        </p:nvSpPr>
        <p:spPr>
          <a:xfrm>
            <a:off x="3210519" y="3023605"/>
            <a:ext cx="153482" cy="462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D289EC8-50F2-91D5-2F61-087960006EF5}"/>
              </a:ext>
            </a:extLst>
          </p:cNvPr>
          <p:cNvSpPr txBox="1"/>
          <p:nvPr/>
        </p:nvSpPr>
        <p:spPr>
          <a:xfrm>
            <a:off x="3366991" y="3606557"/>
            <a:ext cx="999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/>
              <a:t>RawPacketQueue</a:t>
            </a:r>
            <a:endParaRPr lang="zh-TW" altLang="en-US" sz="8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F24B639-3901-6895-8E66-DB54A7E2E18F}"/>
              </a:ext>
            </a:extLst>
          </p:cNvPr>
          <p:cNvSpPr/>
          <p:nvPr/>
        </p:nvSpPr>
        <p:spPr>
          <a:xfrm>
            <a:off x="4627695" y="2801425"/>
            <a:ext cx="1061906" cy="22680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dispatch </a:t>
            </a:r>
            <a:r>
              <a:rPr lang="en-US" altLang="zh-TW" sz="1200" dirty="0" err="1"/>
              <a:t>thd</a:t>
            </a:r>
            <a:r>
              <a:rPr lang="en-US" altLang="zh-TW" sz="1200" dirty="0"/>
              <a:t> 1</a:t>
            </a:r>
            <a:endParaRPr lang="zh-TW" altLang="en-US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A92FDAA-0A72-510B-7312-534639ECD5A7}"/>
              </a:ext>
            </a:extLst>
          </p:cNvPr>
          <p:cNvSpPr/>
          <p:nvPr/>
        </p:nvSpPr>
        <p:spPr>
          <a:xfrm>
            <a:off x="4627695" y="3028226"/>
            <a:ext cx="1061906" cy="22680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dispatch </a:t>
            </a:r>
            <a:r>
              <a:rPr lang="en-US" altLang="zh-TW" sz="1200" dirty="0" err="1"/>
              <a:t>thd</a:t>
            </a:r>
            <a:r>
              <a:rPr lang="en-US" altLang="zh-TW" sz="1200" dirty="0"/>
              <a:t> 2</a:t>
            </a:r>
            <a:endParaRPr lang="zh-TW" altLang="en-US" sz="12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66CF1AC-CDCC-0EF9-9FFB-81B63890C5A9}"/>
              </a:ext>
            </a:extLst>
          </p:cNvPr>
          <p:cNvSpPr/>
          <p:nvPr/>
        </p:nvSpPr>
        <p:spPr>
          <a:xfrm>
            <a:off x="4627695" y="3255027"/>
            <a:ext cx="1061906" cy="22680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dispatch </a:t>
            </a:r>
            <a:r>
              <a:rPr lang="en-US" altLang="zh-TW" sz="1200" dirty="0" err="1"/>
              <a:t>thd</a:t>
            </a:r>
            <a:r>
              <a:rPr lang="en-US" altLang="zh-TW" sz="1200" dirty="0"/>
              <a:t> 3</a:t>
            </a:r>
            <a:endParaRPr lang="zh-TW" altLang="en-US" sz="12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77279D7-291F-D6EB-9B7A-07DA3C8C6773}"/>
              </a:ext>
            </a:extLst>
          </p:cNvPr>
          <p:cNvSpPr/>
          <p:nvPr/>
        </p:nvSpPr>
        <p:spPr>
          <a:xfrm>
            <a:off x="4627695" y="3481828"/>
            <a:ext cx="1061906" cy="22680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dispatch </a:t>
            </a:r>
            <a:r>
              <a:rPr lang="en-US" altLang="zh-TW" sz="1200" dirty="0" err="1"/>
              <a:t>thd</a:t>
            </a:r>
            <a:r>
              <a:rPr lang="en-US" altLang="zh-TW" sz="1200" dirty="0"/>
              <a:t> 4</a:t>
            </a:r>
            <a:endParaRPr lang="zh-TW" altLang="en-US" sz="1200" dirty="0"/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9030C504-4821-F3A2-3A47-3CA8B0002413}"/>
              </a:ext>
            </a:extLst>
          </p:cNvPr>
          <p:cNvSpPr/>
          <p:nvPr/>
        </p:nvSpPr>
        <p:spPr>
          <a:xfrm>
            <a:off x="4289531" y="3023605"/>
            <a:ext cx="153482" cy="462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52" name="箭號: 向右 51">
            <a:extLst>
              <a:ext uri="{FF2B5EF4-FFF2-40B4-BE49-F238E27FC236}">
                <a16:creationId xmlns:a16="http://schemas.microsoft.com/office/drawing/2014/main" id="{F3866764-19D8-35DB-8D4B-CDA7B8F43CD7}"/>
              </a:ext>
            </a:extLst>
          </p:cNvPr>
          <p:cNvSpPr/>
          <p:nvPr/>
        </p:nvSpPr>
        <p:spPr>
          <a:xfrm>
            <a:off x="6070854" y="3016614"/>
            <a:ext cx="153482" cy="462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AAC236C1-44BE-4CFE-8B49-9CB82FAC919E}"/>
              </a:ext>
            </a:extLst>
          </p:cNvPr>
          <p:cNvGrpSpPr/>
          <p:nvPr/>
        </p:nvGrpSpPr>
        <p:grpSpPr>
          <a:xfrm>
            <a:off x="6449627" y="2653618"/>
            <a:ext cx="1328423" cy="1134005"/>
            <a:chOff x="4963520" y="3803833"/>
            <a:chExt cx="1328423" cy="113400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A9CE3E8-6247-8B2C-789D-884F714ABDF4}"/>
                </a:ext>
              </a:extLst>
            </p:cNvPr>
            <p:cNvSpPr/>
            <p:nvPr/>
          </p:nvSpPr>
          <p:spPr>
            <a:xfrm>
              <a:off x="5117595" y="3803833"/>
              <a:ext cx="1174348" cy="22680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/>
                <a:t>parser </a:t>
              </a:r>
              <a:r>
                <a:rPr lang="en-US" altLang="zh-TW" sz="1200" u="sng" dirty="0" err="1"/>
                <a:t>thd</a:t>
              </a:r>
              <a:r>
                <a:rPr lang="en-US" altLang="zh-TW" sz="1200" u="sng" dirty="0"/>
                <a:t> 5005</a:t>
              </a:r>
              <a:endParaRPr lang="zh-TW" altLang="en-US" sz="1200" u="sng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814DAC1-7ADB-3D8C-0C57-00E20FF05694}"/>
                </a:ext>
              </a:extLst>
            </p:cNvPr>
            <p:cNvSpPr/>
            <p:nvPr/>
          </p:nvSpPr>
          <p:spPr>
            <a:xfrm>
              <a:off x="5117595" y="4030634"/>
              <a:ext cx="1174348" cy="22680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/>
                <a:t>parser </a:t>
              </a:r>
              <a:r>
                <a:rPr lang="en-US" altLang="zh-TW" sz="1200" u="sng" dirty="0" err="1"/>
                <a:t>thd</a:t>
              </a:r>
              <a:r>
                <a:rPr lang="en-US" altLang="zh-TW" sz="1200" u="sng" dirty="0"/>
                <a:t> 5011</a:t>
              </a:r>
              <a:endParaRPr lang="zh-TW" altLang="en-US" sz="1200" u="sng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1FB56BE-E203-DA89-8808-9FFCA71E96BF}"/>
                </a:ext>
              </a:extLst>
            </p:cNvPr>
            <p:cNvSpPr/>
            <p:nvPr/>
          </p:nvSpPr>
          <p:spPr>
            <a:xfrm>
              <a:off x="5117595" y="4257435"/>
              <a:ext cx="1174348" cy="22680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/>
                <a:t>parser </a:t>
              </a:r>
              <a:r>
                <a:rPr lang="en-US" altLang="zh-TW" sz="1200" u="sng" dirty="0" err="1"/>
                <a:t>thd</a:t>
              </a:r>
              <a:r>
                <a:rPr lang="en-US" altLang="zh-TW" sz="1200" u="sng" dirty="0"/>
                <a:t> 5012</a:t>
              </a:r>
              <a:endParaRPr lang="zh-TW" altLang="en-US" sz="1200" u="sng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5136637-57B9-5066-0779-A6F587668508}"/>
                </a:ext>
              </a:extLst>
            </p:cNvPr>
            <p:cNvSpPr/>
            <p:nvPr/>
          </p:nvSpPr>
          <p:spPr>
            <a:xfrm>
              <a:off x="5117595" y="4484236"/>
              <a:ext cx="1174348" cy="22680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/>
                <a:t>parser </a:t>
              </a:r>
              <a:r>
                <a:rPr lang="en-US" altLang="zh-TW" sz="1200" u="sng" dirty="0" err="1"/>
                <a:t>thd</a:t>
              </a:r>
              <a:r>
                <a:rPr lang="en-US" altLang="zh-TW" sz="1200" u="sng" dirty="0"/>
                <a:t> 5013</a:t>
              </a:r>
              <a:endParaRPr lang="zh-TW" altLang="en-US" sz="1200" u="sng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E101304-2AD3-739B-9ED7-7943A1ABF59C}"/>
                </a:ext>
              </a:extLst>
            </p:cNvPr>
            <p:cNvSpPr/>
            <p:nvPr/>
          </p:nvSpPr>
          <p:spPr>
            <a:xfrm>
              <a:off x="5117595" y="4711037"/>
              <a:ext cx="1174348" cy="22680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/>
                <a:t>parser </a:t>
              </a:r>
              <a:r>
                <a:rPr lang="en-US" altLang="zh-TW" sz="1200" u="sng" dirty="0" err="1"/>
                <a:t>thd</a:t>
              </a:r>
              <a:r>
                <a:rPr lang="en-US" altLang="zh-TW" sz="1200" u="sng" dirty="0"/>
                <a:t> 5007</a:t>
              </a:r>
              <a:endParaRPr lang="zh-TW" altLang="en-US" sz="1200" u="sng" dirty="0"/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8E3240C8-A3F4-1FDF-6B6D-0C2513D394BA}"/>
                </a:ext>
              </a:extLst>
            </p:cNvPr>
            <p:cNvGrpSpPr/>
            <p:nvPr/>
          </p:nvGrpSpPr>
          <p:grpSpPr>
            <a:xfrm>
              <a:off x="4964702" y="3855271"/>
              <a:ext cx="126633" cy="123924"/>
              <a:chOff x="4203290" y="2639961"/>
              <a:chExt cx="430623" cy="653787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2E294F4-80A3-C010-7C91-91385EABE86D}"/>
                  </a:ext>
                </a:extLst>
              </p:cNvPr>
              <p:cNvSpPr/>
              <p:nvPr/>
            </p:nvSpPr>
            <p:spPr>
              <a:xfrm>
                <a:off x="4203290" y="263996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DBB480C5-AD7F-2980-D081-A243A9BEAE36}"/>
                  </a:ext>
                </a:extLst>
              </p:cNvPr>
              <p:cNvSpPr/>
              <p:nvPr/>
            </p:nvSpPr>
            <p:spPr>
              <a:xfrm>
                <a:off x="4203290" y="275057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F5356FB-941E-91AC-3690-A578B8391FA5}"/>
                  </a:ext>
                </a:extLst>
              </p:cNvPr>
              <p:cNvSpPr/>
              <p:nvPr/>
            </p:nvSpPr>
            <p:spPr>
              <a:xfrm>
                <a:off x="4203290" y="285911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DA089656-983B-0099-F18D-B1A63BF77829}"/>
                  </a:ext>
                </a:extLst>
              </p:cNvPr>
              <p:cNvSpPr/>
              <p:nvPr/>
            </p:nvSpPr>
            <p:spPr>
              <a:xfrm>
                <a:off x="4203290" y="296765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5574CE76-EAB3-C150-5386-D1EC67C71DAF}"/>
                  </a:ext>
                </a:extLst>
              </p:cNvPr>
              <p:cNvSpPr/>
              <p:nvPr/>
            </p:nvSpPr>
            <p:spPr>
              <a:xfrm>
                <a:off x="4203290" y="307643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890B3B22-E53B-FF1F-EE0F-F3D17CDB911D}"/>
                  </a:ext>
                </a:extLst>
              </p:cNvPr>
              <p:cNvSpPr/>
              <p:nvPr/>
            </p:nvSpPr>
            <p:spPr>
              <a:xfrm>
                <a:off x="4203290" y="3183135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C709F8B6-B96B-82D9-2A47-17B0280C447F}"/>
                </a:ext>
              </a:extLst>
            </p:cNvPr>
            <p:cNvGrpSpPr/>
            <p:nvPr/>
          </p:nvGrpSpPr>
          <p:grpSpPr>
            <a:xfrm>
              <a:off x="4964702" y="4082072"/>
              <a:ext cx="126633" cy="123924"/>
              <a:chOff x="4203290" y="2639961"/>
              <a:chExt cx="430623" cy="653787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97D4B40-6183-A728-9D46-75EFCCD0B472}"/>
                  </a:ext>
                </a:extLst>
              </p:cNvPr>
              <p:cNvSpPr/>
              <p:nvPr/>
            </p:nvSpPr>
            <p:spPr>
              <a:xfrm>
                <a:off x="4203290" y="263996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74F1B049-9A8F-0F51-FAD8-83B36921B59B}"/>
                  </a:ext>
                </a:extLst>
              </p:cNvPr>
              <p:cNvSpPr/>
              <p:nvPr/>
            </p:nvSpPr>
            <p:spPr>
              <a:xfrm>
                <a:off x="4203290" y="275057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8828554D-684D-8933-6D0E-DDB91A8FF946}"/>
                  </a:ext>
                </a:extLst>
              </p:cNvPr>
              <p:cNvSpPr/>
              <p:nvPr/>
            </p:nvSpPr>
            <p:spPr>
              <a:xfrm>
                <a:off x="4203290" y="285911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7DD8D1FD-3809-A7DF-24F7-FBE380B2E383}"/>
                  </a:ext>
                </a:extLst>
              </p:cNvPr>
              <p:cNvSpPr/>
              <p:nvPr/>
            </p:nvSpPr>
            <p:spPr>
              <a:xfrm>
                <a:off x="4203290" y="296765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DA01C3D6-8C3A-8567-1953-678E952D0D0F}"/>
                  </a:ext>
                </a:extLst>
              </p:cNvPr>
              <p:cNvSpPr/>
              <p:nvPr/>
            </p:nvSpPr>
            <p:spPr>
              <a:xfrm>
                <a:off x="4203290" y="307643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9366F6B-CBD0-8098-0121-F6DE3199BA7D}"/>
                  </a:ext>
                </a:extLst>
              </p:cNvPr>
              <p:cNvSpPr/>
              <p:nvPr/>
            </p:nvSpPr>
            <p:spPr>
              <a:xfrm>
                <a:off x="4203290" y="3183135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65C002AE-A203-5DD9-FD94-BBF41956B7A2}"/>
                </a:ext>
              </a:extLst>
            </p:cNvPr>
            <p:cNvGrpSpPr/>
            <p:nvPr/>
          </p:nvGrpSpPr>
          <p:grpSpPr>
            <a:xfrm>
              <a:off x="4963520" y="4308873"/>
              <a:ext cx="126633" cy="123924"/>
              <a:chOff x="4203290" y="2639961"/>
              <a:chExt cx="430623" cy="653787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D9034F69-83A5-B20A-7A1F-3B765ACB10CA}"/>
                  </a:ext>
                </a:extLst>
              </p:cNvPr>
              <p:cNvSpPr/>
              <p:nvPr/>
            </p:nvSpPr>
            <p:spPr>
              <a:xfrm>
                <a:off x="4203290" y="263996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97E9C0B0-764C-62CA-5B10-86105897F3D4}"/>
                  </a:ext>
                </a:extLst>
              </p:cNvPr>
              <p:cNvSpPr/>
              <p:nvPr/>
            </p:nvSpPr>
            <p:spPr>
              <a:xfrm>
                <a:off x="4203290" y="275057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73CBCA5D-77BB-A996-ABDB-6748AE302A16}"/>
                  </a:ext>
                </a:extLst>
              </p:cNvPr>
              <p:cNvSpPr/>
              <p:nvPr/>
            </p:nvSpPr>
            <p:spPr>
              <a:xfrm>
                <a:off x="4203290" y="285911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2B96467B-18A7-6000-F659-71F65EE08E94}"/>
                  </a:ext>
                </a:extLst>
              </p:cNvPr>
              <p:cNvSpPr/>
              <p:nvPr/>
            </p:nvSpPr>
            <p:spPr>
              <a:xfrm>
                <a:off x="4203290" y="296765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A02C7AA-79EC-D4B3-C12C-03352897C77F}"/>
                  </a:ext>
                </a:extLst>
              </p:cNvPr>
              <p:cNvSpPr/>
              <p:nvPr/>
            </p:nvSpPr>
            <p:spPr>
              <a:xfrm>
                <a:off x="4203290" y="307643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987DAF6D-0701-2667-F92B-01CCB055C293}"/>
                  </a:ext>
                </a:extLst>
              </p:cNvPr>
              <p:cNvSpPr/>
              <p:nvPr/>
            </p:nvSpPr>
            <p:spPr>
              <a:xfrm>
                <a:off x="4203290" y="3183135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8418A401-AB25-A949-7EAF-606453F06E20}"/>
                </a:ext>
              </a:extLst>
            </p:cNvPr>
            <p:cNvGrpSpPr/>
            <p:nvPr/>
          </p:nvGrpSpPr>
          <p:grpSpPr>
            <a:xfrm>
              <a:off x="4964701" y="4535674"/>
              <a:ext cx="126633" cy="123924"/>
              <a:chOff x="4203290" y="2639961"/>
              <a:chExt cx="430623" cy="653787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37452D64-A3AB-6324-D561-98E96FCDFE5C}"/>
                  </a:ext>
                </a:extLst>
              </p:cNvPr>
              <p:cNvSpPr/>
              <p:nvPr/>
            </p:nvSpPr>
            <p:spPr>
              <a:xfrm>
                <a:off x="4203290" y="263996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42823392-8A6B-FBBB-C033-C54C7C726326}"/>
                  </a:ext>
                </a:extLst>
              </p:cNvPr>
              <p:cNvSpPr/>
              <p:nvPr/>
            </p:nvSpPr>
            <p:spPr>
              <a:xfrm>
                <a:off x="4203290" y="275057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18267383-DA27-AFB0-EAA2-9DF41B8D9A53}"/>
                  </a:ext>
                </a:extLst>
              </p:cNvPr>
              <p:cNvSpPr/>
              <p:nvPr/>
            </p:nvSpPr>
            <p:spPr>
              <a:xfrm>
                <a:off x="4203290" y="285911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3E2EB23C-528F-80B4-34E2-701A804C7A6E}"/>
                  </a:ext>
                </a:extLst>
              </p:cNvPr>
              <p:cNvSpPr/>
              <p:nvPr/>
            </p:nvSpPr>
            <p:spPr>
              <a:xfrm>
                <a:off x="4203290" y="296765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4F7B4BA-ED25-DDB0-52C6-C6F6FBE25A34}"/>
                  </a:ext>
                </a:extLst>
              </p:cNvPr>
              <p:cNvSpPr/>
              <p:nvPr/>
            </p:nvSpPr>
            <p:spPr>
              <a:xfrm>
                <a:off x="4203290" y="307643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0FA5231E-F385-E884-8324-34BC2C14CDC5}"/>
                  </a:ext>
                </a:extLst>
              </p:cNvPr>
              <p:cNvSpPr/>
              <p:nvPr/>
            </p:nvSpPr>
            <p:spPr>
              <a:xfrm>
                <a:off x="4203290" y="3183135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39414CF7-7816-7E7E-B8E9-97744C2805AC}"/>
                </a:ext>
              </a:extLst>
            </p:cNvPr>
            <p:cNvGrpSpPr/>
            <p:nvPr/>
          </p:nvGrpSpPr>
          <p:grpSpPr>
            <a:xfrm>
              <a:off x="4963520" y="4757341"/>
              <a:ext cx="126633" cy="123924"/>
              <a:chOff x="4203290" y="2639961"/>
              <a:chExt cx="430623" cy="653787"/>
            </a:xfrm>
          </p:grpSpPr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F78DE11A-E331-E455-0B8F-5537FEC85DB2}"/>
                  </a:ext>
                </a:extLst>
              </p:cNvPr>
              <p:cNvSpPr/>
              <p:nvPr/>
            </p:nvSpPr>
            <p:spPr>
              <a:xfrm>
                <a:off x="4203290" y="263996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35E05D08-B9E1-B792-90E3-2950D9B558D4}"/>
                  </a:ext>
                </a:extLst>
              </p:cNvPr>
              <p:cNvSpPr/>
              <p:nvPr/>
            </p:nvSpPr>
            <p:spPr>
              <a:xfrm>
                <a:off x="4203290" y="275057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3311C5A1-9937-053D-D09B-9C0CD7B0092E}"/>
                  </a:ext>
                </a:extLst>
              </p:cNvPr>
              <p:cNvSpPr/>
              <p:nvPr/>
            </p:nvSpPr>
            <p:spPr>
              <a:xfrm>
                <a:off x="4203290" y="285911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6B9EB385-8907-88CA-B352-635B239E3042}"/>
                  </a:ext>
                </a:extLst>
              </p:cNvPr>
              <p:cNvSpPr/>
              <p:nvPr/>
            </p:nvSpPr>
            <p:spPr>
              <a:xfrm>
                <a:off x="4203290" y="296765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B154BBE3-5679-BCA2-7CF3-50D860B28254}"/>
                  </a:ext>
                </a:extLst>
              </p:cNvPr>
              <p:cNvSpPr/>
              <p:nvPr/>
            </p:nvSpPr>
            <p:spPr>
              <a:xfrm>
                <a:off x="4203290" y="307643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98D5E713-EB54-99AB-4C3B-55E0C0C6E242}"/>
                  </a:ext>
                </a:extLst>
              </p:cNvPr>
              <p:cNvSpPr/>
              <p:nvPr/>
            </p:nvSpPr>
            <p:spPr>
              <a:xfrm>
                <a:off x="4203290" y="3183135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94" name="矩形 93">
            <a:extLst>
              <a:ext uri="{FF2B5EF4-FFF2-40B4-BE49-F238E27FC236}">
                <a16:creationId xmlns:a16="http://schemas.microsoft.com/office/drawing/2014/main" id="{93287503-7BFF-B313-F72F-C38D29FB3C7A}"/>
              </a:ext>
            </a:extLst>
          </p:cNvPr>
          <p:cNvSpPr/>
          <p:nvPr/>
        </p:nvSpPr>
        <p:spPr>
          <a:xfrm>
            <a:off x="9526131" y="2674041"/>
            <a:ext cx="1497086" cy="2268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u="sng" dirty="0" err="1"/>
              <a:t>makeFile</a:t>
            </a:r>
            <a:r>
              <a:rPr lang="en-US" altLang="zh-TW" sz="1200" u="sng" dirty="0"/>
              <a:t> </a:t>
            </a:r>
            <a:r>
              <a:rPr lang="en-US" altLang="zh-TW" sz="1200" u="sng" dirty="0" err="1"/>
              <a:t>thd</a:t>
            </a:r>
            <a:r>
              <a:rPr lang="en-US" altLang="zh-TW" sz="1200" u="sng" dirty="0"/>
              <a:t> 5005</a:t>
            </a:r>
            <a:endParaRPr lang="zh-TW" altLang="en-US" sz="1200" u="sng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65BAF14-5FC6-F932-0BF5-42E0F9E1D77A}"/>
              </a:ext>
            </a:extLst>
          </p:cNvPr>
          <p:cNvSpPr/>
          <p:nvPr/>
        </p:nvSpPr>
        <p:spPr>
          <a:xfrm>
            <a:off x="9526131" y="2900842"/>
            <a:ext cx="1497086" cy="2268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u="sng" dirty="0" err="1"/>
              <a:t>makeFile</a:t>
            </a:r>
            <a:r>
              <a:rPr lang="en-US" altLang="zh-TW" sz="1200" u="sng" dirty="0"/>
              <a:t> </a:t>
            </a:r>
            <a:r>
              <a:rPr lang="en-US" altLang="zh-TW" sz="1200" u="sng" dirty="0" err="1"/>
              <a:t>thd</a:t>
            </a:r>
            <a:r>
              <a:rPr lang="en-US" altLang="zh-TW" sz="1200" u="sng" dirty="0"/>
              <a:t> 5011</a:t>
            </a:r>
            <a:endParaRPr lang="zh-TW" altLang="en-US" sz="1200" u="sng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F182D82-1589-D9CB-86E5-B2DA24B34FEA}"/>
              </a:ext>
            </a:extLst>
          </p:cNvPr>
          <p:cNvSpPr/>
          <p:nvPr/>
        </p:nvSpPr>
        <p:spPr>
          <a:xfrm>
            <a:off x="9526131" y="3127643"/>
            <a:ext cx="1497086" cy="2268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u="sng" dirty="0" err="1"/>
              <a:t>makeFile</a:t>
            </a:r>
            <a:r>
              <a:rPr lang="en-US" altLang="zh-TW" sz="1200" u="sng" dirty="0"/>
              <a:t> </a:t>
            </a:r>
            <a:r>
              <a:rPr lang="en-US" altLang="zh-TW" sz="1200" u="sng" dirty="0" err="1"/>
              <a:t>thd</a:t>
            </a:r>
            <a:r>
              <a:rPr lang="en-US" altLang="zh-TW" sz="1200" u="sng" dirty="0"/>
              <a:t> 5012</a:t>
            </a:r>
            <a:endParaRPr lang="zh-TW" altLang="en-US" sz="1200" u="sng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83D735B-B823-25F6-6BDD-66DC92FF26AC}"/>
              </a:ext>
            </a:extLst>
          </p:cNvPr>
          <p:cNvSpPr/>
          <p:nvPr/>
        </p:nvSpPr>
        <p:spPr>
          <a:xfrm>
            <a:off x="9526131" y="3354444"/>
            <a:ext cx="1497086" cy="2268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u="sng" dirty="0" err="1"/>
              <a:t>makeFile</a:t>
            </a:r>
            <a:r>
              <a:rPr lang="en-US" altLang="zh-TW" sz="1200" u="sng" dirty="0"/>
              <a:t> </a:t>
            </a:r>
            <a:r>
              <a:rPr lang="en-US" altLang="zh-TW" sz="1200" u="sng" dirty="0" err="1"/>
              <a:t>thd</a:t>
            </a:r>
            <a:r>
              <a:rPr lang="en-US" altLang="zh-TW" sz="1200" u="sng" dirty="0"/>
              <a:t> 5013</a:t>
            </a:r>
            <a:endParaRPr lang="zh-TW" altLang="en-US" sz="1200" u="sng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24B8F8B-3436-7E99-55B0-018A17D1B529}"/>
              </a:ext>
            </a:extLst>
          </p:cNvPr>
          <p:cNvSpPr/>
          <p:nvPr/>
        </p:nvSpPr>
        <p:spPr>
          <a:xfrm>
            <a:off x="9526131" y="3581245"/>
            <a:ext cx="1497086" cy="2268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u="sng" dirty="0" err="1"/>
              <a:t>makeFile</a:t>
            </a:r>
            <a:r>
              <a:rPr lang="en-US" altLang="zh-TW" sz="1200" u="sng" dirty="0"/>
              <a:t> </a:t>
            </a:r>
            <a:r>
              <a:rPr lang="en-US" altLang="zh-TW" sz="1200" u="sng" dirty="0" err="1"/>
              <a:t>thd</a:t>
            </a:r>
            <a:r>
              <a:rPr lang="en-US" altLang="zh-TW" sz="1200" u="sng" dirty="0"/>
              <a:t> 5007</a:t>
            </a:r>
            <a:endParaRPr lang="zh-TW" altLang="en-US" sz="1200" u="sng" dirty="0"/>
          </a:p>
        </p:txBody>
      </p: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7FDFE6B1-72E3-790D-75A2-A483A56371D5}"/>
              </a:ext>
            </a:extLst>
          </p:cNvPr>
          <p:cNvGrpSpPr/>
          <p:nvPr/>
        </p:nvGrpSpPr>
        <p:grpSpPr>
          <a:xfrm>
            <a:off x="9373238" y="2725479"/>
            <a:ext cx="126633" cy="123924"/>
            <a:chOff x="4203290" y="2639961"/>
            <a:chExt cx="430623" cy="653787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011177C0-7B53-6BC0-FB32-BCD5FB121515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5BD16C04-11FE-3643-EAC8-BAC32354A496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2F1F6B65-C7A9-BDDC-42DF-397FF51BF0A8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CCB8D6E0-01B8-7909-720E-0110291CDD16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E6362B19-AC35-075C-E2DC-E48381B040D2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B0D02D17-AC49-4774-1F50-B262EB901D1B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BCF41722-B71F-FA5A-A4AD-841E1F3C847C}"/>
              </a:ext>
            </a:extLst>
          </p:cNvPr>
          <p:cNvGrpSpPr/>
          <p:nvPr/>
        </p:nvGrpSpPr>
        <p:grpSpPr>
          <a:xfrm>
            <a:off x="9373238" y="2952280"/>
            <a:ext cx="126633" cy="123924"/>
            <a:chOff x="4203290" y="2639961"/>
            <a:chExt cx="430623" cy="653787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5BA6A81-091B-6E30-77B1-70928E032EFA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0B1CA3D3-98E2-D168-1F6D-68A23234CEEA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715F6AB5-F91E-96C9-5E3B-9D8B5D51ACE5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458DB688-EEE8-5047-1F56-B0D6C563BB7D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E23AB990-8922-8880-EF9D-1C4EE3C43655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B4B2E1F9-965C-C86F-1E03-342B8F9AD260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4C994085-143E-273C-AE33-36E9E6C39714}"/>
              </a:ext>
            </a:extLst>
          </p:cNvPr>
          <p:cNvGrpSpPr/>
          <p:nvPr/>
        </p:nvGrpSpPr>
        <p:grpSpPr>
          <a:xfrm>
            <a:off x="9372056" y="3179081"/>
            <a:ext cx="126633" cy="123924"/>
            <a:chOff x="4203290" y="2639961"/>
            <a:chExt cx="430623" cy="653787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1567B3DB-558F-DA74-7676-8AEEDB1EE7BC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047DE4C7-5378-0B16-70A6-1C089BF9FA91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BC8CF4A-3EC1-1EE9-BE1D-DAF8EA4142D1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71CFF490-FFD9-99D8-5AF7-C4736DDE66CE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C9A17D8E-2D7B-C719-276A-283CC3BDA33F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8416E2DB-673A-B9A8-8DE2-FE76FBD8D44C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D15A5838-4C26-482D-9306-DB51E8EDC06D}"/>
              </a:ext>
            </a:extLst>
          </p:cNvPr>
          <p:cNvGrpSpPr/>
          <p:nvPr/>
        </p:nvGrpSpPr>
        <p:grpSpPr>
          <a:xfrm>
            <a:off x="9373237" y="3405882"/>
            <a:ext cx="126633" cy="123924"/>
            <a:chOff x="4203290" y="2639961"/>
            <a:chExt cx="430623" cy="653787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BF9124FE-CA2A-7173-AA56-25122BB4B794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3FD28ED4-5EAA-5319-E9AA-BE9879548449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6B55B01-ED94-78F3-455D-9AECA27314E3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6F0AF25C-7976-2BD3-E17C-72170069D6A9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605631B9-760F-AD96-F298-98248ADBB56C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A9D1E8FF-C3D0-F46F-79E3-FD4EDA92F569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4F1389B-AB94-F3BE-B6B7-A187D0D4F9EA}"/>
              </a:ext>
            </a:extLst>
          </p:cNvPr>
          <p:cNvGrpSpPr/>
          <p:nvPr/>
        </p:nvGrpSpPr>
        <p:grpSpPr>
          <a:xfrm>
            <a:off x="9372056" y="3627549"/>
            <a:ext cx="126633" cy="123924"/>
            <a:chOff x="4203290" y="2639961"/>
            <a:chExt cx="430623" cy="653787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902C57C7-F484-AC85-AFF7-7987EE5C3385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3E807E6E-E9E9-9385-8A36-69D9A05C1C99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718F4271-0918-1B23-CD62-B52E27A7A82C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2EE2A709-5C51-3F3E-E44D-8A0229BA61C1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6E395B0F-1CEB-CB23-A7A4-D9045CCA5879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60AD8E4-5A0E-1CC3-9CCC-D178B3D43201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3" name="箭號: 向右 152">
            <a:extLst>
              <a:ext uri="{FF2B5EF4-FFF2-40B4-BE49-F238E27FC236}">
                <a16:creationId xmlns:a16="http://schemas.microsoft.com/office/drawing/2014/main" id="{FBC48484-1462-960B-9067-692808608297}"/>
              </a:ext>
            </a:extLst>
          </p:cNvPr>
          <p:cNvSpPr/>
          <p:nvPr/>
        </p:nvSpPr>
        <p:spPr>
          <a:xfrm>
            <a:off x="8653722" y="3023605"/>
            <a:ext cx="153482" cy="462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166" name="圖說文字: 直線 165">
            <a:extLst>
              <a:ext uri="{FF2B5EF4-FFF2-40B4-BE49-F238E27FC236}">
                <a16:creationId xmlns:a16="http://schemas.microsoft.com/office/drawing/2014/main" id="{E433534E-F712-00E1-24E3-0B682EB12D78}"/>
              </a:ext>
            </a:extLst>
          </p:cNvPr>
          <p:cNvSpPr/>
          <p:nvPr/>
        </p:nvSpPr>
        <p:spPr>
          <a:xfrm>
            <a:off x="699673" y="1942567"/>
            <a:ext cx="1419726" cy="611659"/>
          </a:xfrm>
          <a:prstGeom prst="borderCallout1">
            <a:avLst>
              <a:gd name="adj1" fmla="val 101366"/>
              <a:gd name="adj2" fmla="val 90537"/>
              <a:gd name="adj3" fmla="val 155776"/>
              <a:gd name="adj4" fmla="val 10594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zh-TW" altLang="en-US" sz="800" dirty="0">
                <a:solidFill>
                  <a:schemeClr val="tx1"/>
                </a:solidFill>
              </a:rPr>
              <a:t>檢查 </a:t>
            </a:r>
            <a:r>
              <a:rPr lang="en-US" altLang="zh-TW" sz="800" dirty="0" err="1">
                <a:solidFill>
                  <a:schemeClr val="tx1"/>
                </a:solidFill>
              </a:rPr>
              <a:t>srcIP</a:t>
            </a:r>
            <a:r>
              <a:rPr lang="en-US" altLang="zh-TW" sz="800" dirty="0">
                <a:solidFill>
                  <a:schemeClr val="tx1"/>
                </a:solidFill>
              </a:rPr>
              <a:t>/</a:t>
            </a:r>
            <a:r>
              <a:rPr lang="en-US" altLang="zh-TW" sz="800" dirty="0" err="1">
                <a:solidFill>
                  <a:schemeClr val="tx1"/>
                </a:solidFill>
              </a:rPr>
              <a:t>dstIP</a:t>
            </a:r>
            <a:r>
              <a:rPr lang="en-US" altLang="zh-TW" sz="800" dirty="0">
                <a:solidFill>
                  <a:schemeClr val="tx1"/>
                </a:solidFill>
              </a:rPr>
              <a:t> </a:t>
            </a:r>
            <a:r>
              <a:rPr lang="zh-TW" altLang="en-US" sz="800" dirty="0">
                <a:solidFill>
                  <a:schemeClr val="tx1"/>
                </a:solidFill>
              </a:rPr>
              <a:t>或 </a:t>
            </a:r>
            <a:r>
              <a:rPr lang="en-US" altLang="zh-TW" sz="800" dirty="0" err="1">
                <a:solidFill>
                  <a:schemeClr val="tx1"/>
                </a:solidFill>
              </a:rPr>
              <a:t>srcMac</a:t>
            </a:r>
            <a:r>
              <a:rPr lang="en-US" altLang="zh-TW" sz="800" dirty="0">
                <a:solidFill>
                  <a:schemeClr val="tx1"/>
                </a:solidFill>
              </a:rPr>
              <a:t>/</a:t>
            </a:r>
            <a:r>
              <a:rPr lang="en-US" altLang="zh-TW" sz="800" dirty="0" err="1">
                <a:solidFill>
                  <a:schemeClr val="tx1"/>
                </a:solidFill>
              </a:rPr>
              <a:t>dstMac</a:t>
            </a:r>
            <a:r>
              <a:rPr lang="en-US" altLang="zh-TW" sz="800" dirty="0">
                <a:solidFill>
                  <a:schemeClr val="tx1"/>
                </a:solidFill>
              </a:rPr>
              <a:t> </a:t>
            </a:r>
            <a:r>
              <a:rPr lang="zh-TW" altLang="en-US" sz="800" dirty="0">
                <a:solidFill>
                  <a:schemeClr val="tx1"/>
                </a:solidFill>
              </a:rPr>
              <a:t> 是否在監控清單中</a:t>
            </a:r>
            <a:endParaRPr lang="en-US" altLang="zh-TW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sz="800" dirty="0">
                <a:solidFill>
                  <a:schemeClr val="tx1"/>
                </a:solidFill>
              </a:rPr>
              <a:t>檢查 </a:t>
            </a:r>
            <a:r>
              <a:rPr lang="en-US" altLang="zh-TW" sz="800" dirty="0">
                <a:solidFill>
                  <a:schemeClr val="tx1"/>
                </a:solidFill>
              </a:rPr>
              <a:t>payload </a:t>
            </a:r>
            <a:r>
              <a:rPr lang="zh-TW" altLang="en-US" sz="800" dirty="0">
                <a:solidFill>
                  <a:schemeClr val="tx1"/>
                </a:solidFill>
              </a:rPr>
              <a:t>必須 </a:t>
            </a:r>
            <a:r>
              <a:rPr lang="en-US" altLang="zh-TW" sz="800" dirty="0">
                <a:solidFill>
                  <a:schemeClr val="tx1"/>
                </a:solidFill>
              </a:rPr>
              <a:t>&gt;</a:t>
            </a:r>
            <a:r>
              <a:rPr lang="zh-TW" altLang="en-US" sz="800" dirty="0">
                <a:solidFill>
                  <a:schemeClr val="tx1"/>
                </a:solidFill>
              </a:rPr>
              <a:t> </a:t>
            </a:r>
            <a:r>
              <a:rPr lang="en-US" altLang="zh-TW" sz="800" dirty="0">
                <a:solidFill>
                  <a:schemeClr val="tx1"/>
                </a:solidFill>
              </a:rPr>
              <a:t>12</a:t>
            </a:r>
            <a:endParaRPr lang="zh-TW" altLang="en-US" sz="800" dirty="0"/>
          </a:p>
        </p:txBody>
      </p:sp>
      <p:grpSp>
        <p:nvGrpSpPr>
          <p:cNvPr id="192" name="群組 191">
            <a:extLst>
              <a:ext uri="{FF2B5EF4-FFF2-40B4-BE49-F238E27FC236}">
                <a16:creationId xmlns:a16="http://schemas.microsoft.com/office/drawing/2014/main" id="{07AF76F1-40D1-10FC-1ABE-4FF02097B1C5}"/>
              </a:ext>
            </a:extLst>
          </p:cNvPr>
          <p:cNvGrpSpPr/>
          <p:nvPr/>
        </p:nvGrpSpPr>
        <p:grpSpPr>
          <a:xfrm>
            <a:off x="7804311" y="2675569"/>
            <a:ext cx="277294" cy="168355"/>
            <a:chOff x="4203290" y="2639961"/>
            <a:chExt cx="430623" cy="653787"/>
          </a:xfrm>
        </p:grpSpPr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F9E06FEE-7E05-05BC-74C6-6A8663D5C7D0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E318887B-29E4-9010-7D9F-8D4D51EBDD58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4643D570-EBFE-15D3-43C9-566056ED8A34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8D830745-43BB-D2AA-1290-21862C30F207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0074EFF9-BA42-932F-0815-576D7AD0DE09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157965D4-2478-3490-4965-A5824550EEE6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4" name="群組 213">
            <a:extLst>
              <a:ext uri="{FF2B5EF4-FFF2-40B4-BE49-F238E27FC236}">
                <a16:creationId xmlns:a16="http://schemas.microsoft.com/office/drawing/2014/main" id="{625B4FE0-DEDD-E69A-D4A6-7824A8AD9014}"/>
              </a:ext>
            </a:extLst>
          </p:cNvPr>
          <p:cNvGrpSpPr/>
          <p:nvPr/>
        </p:nvGrpSpPr>
        <p:grpSpPr>
          <a:xfrm>
            <a:off x="7804311" y="2901195"/>
            <a:ext cx="277294" cy="168355"/>
            <a:chOff x="4203290" y="2639961"/>
            <a:chExt cx="430623" cy="653787"/>
          </a:xfrm>
        </p:grpSpPr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FCE8F845-2CF3-082A-DE04-C4C936871ADC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8B32B7A4-BFD4-8C64-10F4-15E477BF1A52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116EF9A7-9CA7-4256-FE09-A9F55CD6869F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D2DCEA6C-79CF-1B00-C94C-534693936623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1F00064E-13A0-67E9-D350-9943830DB315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4A254763-1716-55C5-EFBB-F47D6213D35B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30BEA494-439A-74EC-04CA-22B6612426D7}"/>
              </a:ext>
            </a:extLst>
          </p:cNvPr>
          <p:cNvGrpSpPr/>
          <p:nvPr/>
        </p:nvGrpSpPr>
        <p:grpSpPr>
          <a:xfrm>
            <a:off x="7804311" y="3126821"/>
            <a:ext cx="277294" cy="168355"/>
            <a:chOff x="4203290" y="2639961"/>
            <a:chExt cx="430623" cy="653787"/>
          </a:xfrm>
        </p:grpSpPr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51CD7305-30EF-9406-0413-BE5F30CE1BCA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3D2E352A-5A0C-D1F5-61E5-DD69922E33A8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B6447ED8-6AE7-6E55-1D42-760139608CDF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59A45272-BD58-B41E-9837-B4455AEC281A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A376F136-84CC-D0E7-A0DF-9D9ACC863BCC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A86CF101-BF2C-30BC-544E-31ACB6A73B4C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5" name="群組 234">
            <a:extLst>
              <a:ext uri="{FF2B5EF4-FFF2-40B4-BE49-F238E27FC236}">
                <a16:creationId xmlns:a16="http://schemas.microsoft.com/office/drawing/2014/main" id="{C8517A7F-EEB5-2DC0-C80D-78AFF4C74B4A}"/>
              </a:ext>
            </a:extLst>
          </p:cNvPr>
          <p:cNvGrpSpPr/>
          <p:nvPr/>
        </p:nvGrpSpPr>
        <p:grpSpPr>
          <a:xfrm>
            <a:off x="7804311" y="3352447"/>
            <a:ext cx="277294" cy="168355"/>
            <a:chOff x="4203290" y="2639961"/>
            <a:chExt cx="430623" cy="653787"/>
          </a:xfrm>
        </p:grpSpPr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8A523025-5341-FA4D-F142-BDC50583818A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7799B9EE-9AA5-C4B5-A3AF-855F403DB7BF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0140FEB-D81C-7E74-6ED4-C01E34115411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333F3C4D-3C30-811A-1491-B97C3445D495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FBEEDC20-2B69-E0F6-50D6-3D673A13C59E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352678C6-C698-274F-C5AE-926D4869A6B8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2" name="群組 241">
            <a:extLst>
              <a:ext uri="{FF2B5EF4-FFF2-40B4-BE49-F238E27FC236}">
                <a16:creationId xmlns:a16="http://schemas.microsoft.com/office/drawing/2014/main" id="{05DBA951-A8CF-443C-AA3C-9B7E3FDBEF92}"/>
              </a:ext>
            </a:extLst>
          </p:cNvPr>
          <p:cNvGrpSpPr/>
          <p:nvPr/>
        </p:nvGrpSpPr>
        <p:grpSpPr>
          <a:xfrm>
            <a:off x="7804311" y="3578073"/>
            <a:ext cx="277294" cy="168355"/>
            <a:chOff x="4203290" y="2639961"/>
            <a:chExt cx="430623" cy="653787"/>
          </a:xfrm>
        </p:grpSpPr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E83C83F0-2241-4F19-7EE8-A49EB4B1AD79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57A2DB01-977C-870B-FFF8-AE3CDB2CB396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69A9F9DD-7687-33E0-49AC-8836B6B548D8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2D5F4B05-4BCA-E79E-8B4F-E9D13431695E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2CC36566-6E71-49EA-462E-0F484987AC35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1771949A-EABE-3016-40B8-FAE702A1427D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4" name="箭號: 向右 273">
            <a:extLst>
              <a:ext uri="{FF2B5EF4-FFF2-40B4-BE49-F238E27FC236}">
                <a16:creationId xmlns:a16="http://schemas.microsoft.com/office/drawing/2014/main" id="{B974D153-CBE2-9579-8DC9-8084B96290A2}"/>
              </a:ext>
            </a:extLst>
          </p:cNvPr>
          <p:cNvSpPr/>
          <p:nvPr/>
        </p:nvSpPr>
        <p:spPr>
          <a:xfrm>
            <a:off x="11152948" y="3023605"/>
            <a:ext cx="153482" cy="462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25E8E3F6-7D9C-DEC9-BA5C-1134567F0340}"/>
              </a:ext>
            </a:extLst>
          </p:cNvPr>
          <p:cNvSpPr/>
          <p:nvPr/>
        </p:nvSpPr>
        <p:spPr>
          <a:xfrm>
            <a:off x="11440176" y="3073906"/>
            <a:ext cx="679636" cy="333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錄音檔</a:t>
            </a: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5A38F74D-BDDD-EA3C-7A82-DDE4FEB113CA}"/>
              </a:ext>
            </a:extLst>
          </p:cNvPr>
          <p:cNvSpPr/>
          <p:nvPr/>
        </p:nvSpPr>
        <p:spPr>
          <a:xfrm>
            <a:off x="3323644" y="2329074"/>
            <a:ext cx="1136170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>
                <a:solidFill>
                  <a:schemeClr val="bg1"/>
                </a:solidFill>
                <a:latin typeface="Cascadia Mono" panose="020B0609020000020004" pitchFamily="49" charset="0"/>
              </a:rPr>
              <a:t>PacketCapture</a:t>
            </a:r>
            <a:r>
              <a:rPr lang="en-US" altLang="zh-TW" sz="800" dirty="0">
                <a:solidFill>
                  <a:schemeClr val="bg1"/>
                </a:solidFill>
                <a:latin typeface="Cascadia Mono" panose="020B0609020000020004" pitchFamily="49" charset="0"/>
              </a:rPr>
              <a:t> e</a:t>
            </a:r>
            <a:endParaRPr lang="zh-TW" altLang="en-US" sz="800" dirty="0">
              <a:solidFill>
                <a:schemeClr val="bg1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278" name="直線單箭頭接點 277">
            <a:extLst>
              <a:ext uri="{FF2B5EF4-FFF2-40B4-BE49-F238E27FC236}">
                <a16:creationId xmlns:a16="http://schemas.microsoft.com/office/drawing/2014/main" id="{3DFED1BB-DBC0-4E08-B48C-BFCA96A4ABBD}"/>
              </a:ext>
            </a:extLst>
          </p:cNvPr>
          <p:cNvCxnSpPr>
            <a:stCxn id="20" idx="0"/>
            <a:endCxn id="276" idx="2"/>
          </p:cNvCxnSpPr>
          <p:nvPr/>
        </p:nvCxnSpPr>
        <p:spPr>
          <a:xfrm flipV="1">
            <a:off x="3791229" y="2544518"/>
            <a:ext cx="100500" cy="37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矩形 279">
            <a:extLst>
              <a:ext uri="{FF2B5EF4-FFF2-40B4-BE49-F238E27FC236}">
                <a16:creationId xmlns:a16="http://schemas.microsoft.com/office/drawing/2014/main" id="{E4C7A68C-BF71-22AD-888F-992344A43F88}"/>
              </a:ext>
            </a:extLst>
          </p:cNvPr>
          <p:cNvSpPr/>
          <p:nvPr/>
        </p:nvSpPr>
        <p:spPr>
          <a:xfrm>
            <a:off x="6070854" y="2221818"/>
            <a:ext cx="899990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RecRtpQueue</a:t>
            </a:r>
            <a:endParaRPr lang="zh-TW" altLang="en-US" sz="800" dirty="0">
              <a:solidFill>
                <a:schemeClr val="bg1"/>
              </a:solidFill>
              <a:latin typeface="Cascadia Mono" panose="020B0609020000020004" pitchFamily="49" charset="0"/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2DA99C33-A895-D1ED-4DD1-ACB53513D908}"/>
              </a:ext>
            </a:extLst>
          </p:cNvPr>
          <p:cNvSpPr/>
          <p:nvPr/>
        </p:nvSpPr>
        <p:spPr>
          <a:xfrm>
            <a:off x="7516532" y="2217052"/>
            <a:ext cx="852852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dictCallRtp</a:t>
            </a:r>
            <a:endParaRPr lang="zh-TW" altLang="en-US" sz="800" dirty="0">
              <a:solidFill>
                <a:schemeClr val="bg1"/>
              </a:solidFill>
              <a:latin typeface="Cascadia Mono" panose="020B0609020000020004" pitchFamily="49" charset="0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EBAFF487-9D16-BD78-41AE-09BD1D7F69A4}"/>
              </a:ext>
            </a:extLst>
          </p:cNvPr>
          <p:cNvSpPr/>
          <p:nvPr/>
        </p:nvSpPr>
        <p:spPr>
          <a:xfrm>
            <a:off x="9127629" y="2221818"/>
            <a:ext cx="1061906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RecFileQueue</a:t>
            </a:r>
            <a:endParaRPr lang="zh-TW" altLang="en-US" sz="800" dirty="0">
              <a:solidFill>
                <a:schemeClr val="bg1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283" name="直線單箭頭接點 282">
            <a:extLst>
              <a:ext uri="{FF2B5EF4-FFF2-40B4-BE49-F238E27FC236}">
                <a16:creationId xmlns:a16="http://schemas.microsoft.com/office/drawing/2014/main" id="{C389AC61-6859-686C-A40E-2D3B99623095}"/>
              </a:ext>
            </a:extLst>
          </p:cNvPr>
          <p:cNvCxnSpPr>
            <a:cxnSpLocks/>
            <a:stCxn id="55" idx="0"/>
            <a:endCxn id="280" idx="2"/>
          </p:cNvCxnSpPr>
          <p:nvPr/>
        </p:nvCxnSpPr>
        <p:spPr>
          <a:xfrm flipV="1">
            <a:off x="6514126" y="2437262"/>
            <a:ext cx="6723" cy="26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直線單箭頭接點 285">
            <a:extLst>
              <a:ext uri="{FF2B5EF4-FFF2-40B4-BE49-F238E27FC236}">
                <a16:creationId xmlns:a16="http://schemas.microsoft.com/office/drawing/2014/main" id="{AD632855-A2AA-E7CC-BDB8-B45D063498D5}"/>
              </a:ext>
            </a:extLst>
          </p:cNvPr>
          <p:cNvCxnSpPr>
            <a:cxnSpLocks/>
            <a:stCxn id="193" idx="0"/>
            <a:endCxn id="281" idx="2"/>
          </p:cNvCxnSpPr>
          <p:nvPr/>
        </p:nvCxnSpPr>
        <p:spPr>
          <a:xfrm flipV="1">
            <a:off x="7942958" y="2432496"/>
            <a:ext cx="0" cy="24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直線單箭頭接點 286">
            <a:extLst>
              <a:ext uri="{FF2B5EF4-FFF2-40B4-BE49-F238E27FC236}">
                <a16:creationId xmlns:a16="http://schemas.microsoft.com/office/drawing/2014/main" id="{6C7566E2-C976-8E20-6D56-684B8A433B67}"/>
              </a:ext>
            </a:extLst>
          </p:cNvPr>
          <p:cNvCxnSpPr>
            <a:cxnSpLocks/>
            <a:stCxn id="146" idx="0"/>
            <a:endCxn id="282" idx="2"/>
          </p:cNvCxnSpPr>
          <p:nvPr/>
        </p:nvCxnSpPr>
        <p:spPr>
          <a:xfrm flipV="1">
            <a:off x="9436555" y="2437262"/>
            <a:ext cx="222027" cy="288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直線單箭頭接點 294">
            <a:extLst>
              <a:ext uri="{FF2B5EF4-FFF2-40B4-BE49-F238E27FC236}">
                <a16:creationId xmlns:a16="http://schemas.microsoft.com/office/drawing/2014/main" id="{C4C5EE65-A023-C91C-4EC1-B5317AF66D95}"/>
              </a:ext>
            </a:extLst>
          </p:cNvPr>
          <p:cNvCxnSpPr>
            <a:stCxn id="32" idx="3"/>
          </p:cNvCxnSpPr>
          <p:nvPr/>
        </p:nvCxnSpPr>
        <p:spPr>
          <a:xfrm>
            <a:off x="5689601" y="3141627"/>
            <a:ext cx="679115" cy="50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直線單箭頭接點 295">
            <a:extLst>
              <a:ext uri="{FF2B5EF4-FFF2-40B4-BE49-F238E27FC236}">
                <a16:creationId xmlns:a16="http://schemas.microsoft.com/office/drawing/2014/main" id="{B75B6232-760F-1A40-EF42-CE16BDE28347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5689601" y="3595229"/>
            <a:ext cx="670184" cy="8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文字方塊 301">
            <a:extLst>
              <a:ext uri="{FF2B5EF4-FFF2-40B4-BE49-F238E27FC236}">
                <a16:creationId xmlns:a16="http://schemas.microsoft.com/office/drawing/2014/main" id="{FF13C399-BB5A-87FB-8E49-E25B7AB9B7DB}"/>
              </a:ext>
            </a:extLst>
          </p:cNvPr>
          <p:cNvSpPr txBox="1"/>
          <p:nvPr/>
        </p:nvSpPr>
        <p:spPr>
          <a:xfrm>
            <a:off x="3637718" y="4608125"/>
            <a:ext cx="350101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solidFill>
                  <a:schemeClr val="tx1"/>
                </a:solidFill>
              </a:rPr>
              <a:t>這樣封包順序會有問題</a:t>
            </a:r>
            <a:endParaRPr lang="en-US" altLang="zh-TW" sz="1000" dirty="0">
              <a:solidFill>
                <a:schemeClr val="tx1"/>
              </a:solidFill>
            </a:endParaRPr>
          </a:p>
          <a:p>
            <a:r>
              <a:rPr lang="zh-TW" altLang="en-US" sz="1000" dirty="0">
                <a:solidFill>
                  <a:srgbClr val="FF0000"/>
                </a:solidFill>
              </a:rPr>
              <a:t>好像只能有一個 </a:t>
            </a:r>
            <a:r>
              <a:rPr lang="en-US" altLang="zh-TW" sz="1000" dirty="0">
                <a:solidFill>
                  <a:srgbClr val="FF0000"/>
                </a:solidFill>
              </a:rPr>
              <a:t>Thread</a:t>
            </a:r>
            <a:r>
              <a:rPr lang="zh-TW" altLang="en-US" sz="1000" dirty="0">
                <a:solidFill>
                  <a:srgbClr val="FF0000"/>
                </a:solidFill>
              </a:rPr>
              <a:t> 處理</a:t>
            </a:r>
            <a:r>
              <a:rPr lang="en-US" altLang="zh-TW" sz="1000" dirty="0">
                <a:solidFill>
                  <a:srgbClr val="FF0000"/>
                </a:solidFill>
              </a:rPr>
              <a:t>,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除非</a:t>
            </a:r>
            <a:r>
              <a:rPr lang="en-US" altLang="zh-TW" sz="1000" dirty="0">
                <a:solidFill>
                  <a:srgbClr val="FF0000"/>
                </a:solidFill>
              </a:rPr>
              <a:t>:</a:t>
            </a:r>
            <a:r>
              <a:rPr lang="zh-TW" altLang="en-US" sz="1000" dirty="0">
                <a:solidFill>
                  <a:srgbClr val="FF0000"/>
                </a:solidFill>
              </a:rPr>
              <a:t>  寫 </a:t>
            </a:r>
            <a:r>
              <a:rPr lang="en-US" altLang="zh-TW" sz="1000" dirty="0">
                <a:solidFill>
                  <a:srgbClr val="FF0000"/>
                </a:solidFill>
              </a:rPr>
              <a:t>raw </a:t>
            </a:r>
            <a:r>
              <a:rPr lang="zh-TW" altLang="en-US" sz="1000" dirty="0">
                <a:solidFill>
                  <a:srgbClr val="FF0000"/>
                </a:solidFill>
              </a:rPr>
              <a:t>檔案的時候，要先根據 </a:t>
            </a:r>
            <a:r>
              <a:rPr lang="en-US" altLang="zh-TW" sz="1000" dirty="0">
                <a:solidFill>
                  <a:srgbClr val="FF0000"/>
                </a:solidFill>
              </a:rPr>
              <a:t>packet Seq  </a:t>
            </a:r>
            <a:r>
              <a:rPr lang="zh-TW" altLang="en-US" sz="1000" dirty="0">
                <a:solidFill>
                  <a:srgbClr val="FF0000"/>
                </a:solidFill>
              </a:rPr>
              <a:t>排序</a:t>
            </a:r>
            <a:r>
              <a:rPr lang="en-US" altLang="zh-TW" sz="1000" dirty="0">
                <a:solidFill>
                  <a:srgbClr val="FF0000"/>
                </a:solidFill>
              </a:rPr>
              <a:t>…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但就算這樣，寫 </a:t>
            </a:r>
            <a:r>
              <a:rPr lang="en-US" altLang="zh-TW" sz="1000" dirty="0">
                <a:solidFill>
                  <a:srgbClr val="FF0000"/>
                </a:solidFill>
              </a:rPr>
              <a:t>raw data </a:t>
            </a:r>
            <a:r>
              <a:rPr lang="zh-TW" altLang="en-US" sz="1000" dirty="0">
                <a:solidFill>
                  <a:srgbClr val="FF0000"/>
                </a:solidFill>
              </a:rPr>
              <a:t>是 </a:t>
            </a:r>
            <a:r>
              <a:rPr lang="en-US" altLang="zh-TW" sz="1000" dirty="0">
                <a:solidFill>
                  <a:srgbClr val="FF0000"/>
                </a:solidFill>
              </a:rPr>
              <a:t>8 KB </a:t>
            </a:r>
            <a:r>
              <a:rPr lang="zh-TW" altLang="en-US" sz="1000" dirty="0">
                <a:solidFill>
                  <a:srgbClr val="FF0000"/>
                </a:solidFill>
              </a:rPr>
              <a:t>寫一次，所以也有問題 </a:t>
            </a:r>
            <a:r>
              <a:rPr lang="en-US" altLang="zh-TW" sz="1000" dirty="0">
                <a:solidFill>
                  <a:srgbClr val="FF0000"/>
                </a:solidFill>
              </a:rPr>
              <a:t>…</a:t>
            </a:r>
            <a:r>
              <a:rPr lang="zh-TW" altLang="en-US" sz="1000" dirty="0">
                <a:solidFill>
                  <a:srgbClr val="FF0000"/>
                </a:solidFill>
              </a:rPr>
              <a:t>，</a:t>
            </a:r>
            <a:endParaRPr lang="en-US" altLang="zh-TW" sz="1000" dirty="0">
              <a:solidFill>
                <a:srgbClr val="FF0000"/>
              </a:solidFill>
            </a:endParaRPr>
          </a:p>
          <a:p>
            <a:r>
              <a:rPr lang="zh-TW" altLang="en-US" sz="1000" b="1" dirty="0">
                <a:solidFill>
                  <a:srgbClr val="002060"/>
                </a:solidFill>
              </a:rPr>
              <a:t>先維持一個</a:t>
            </a:r>
            <a:r>
              <a:rPr lang="en-US" altLang="zh-TW" sz="1000" b="1" dirty="0">
                <a:solidFill>
                  <a:srgbClr val="002060"/>
                </a:solidFill>
              </a:rPr>
              <a:t>Thread …</a:t>
            </a:r>
            <a:r>
              <a:rPr lang="zh-TW" altLang="en-US" sz="1000" b="1" dirty="0">
                <a:solidFill>
                  <a:srgbClr val="002060"/>
                </a:solidFill>
              </a:rPr>
              <a:t>，以後再想想辦法 </a:t>
            </a:r>
            <a:r>
              <a:rPr lang="en-US" altLang="zh-TW" sz="1000" b="1" dirty="0">
                <a:solidFill>
                  <a:srgbClr val="002060"/>
                </a:solidFill>
              </a:rPr>
              <a:t>…</a:t>
            </a:r>
            <a:r>
              <a:rPr lang="zh-TW" altLang="en-US" sz="1000" b="1" dirty="0">
                <a:solidFill>
                  <a:srgbClr val="002060"/>
                </a:solidFill>
              </a:rPr>
              <a:t>。</a:t>
            </a:r>
            <a:endParaRPr lang="en-US" altLang="zh-TW" sz="1000" b="1" dirty="0">
              <a:solidFill>
                <a:srgbClr val="002060"/>
              </a:solidFill>
            </a:endParaRPr>
          </a:p>
        </p:txBody>
      </p:sp>
      <p:cxnSp>
        <p:nvCxnSpPr>
          <p:cNvPr id="304" name="直線單箭頭接點 303">
            <a:extLst>
              <a:ext uri="{FF2B5EF4-FFF2-40B4-BE49-F238E27FC236}">
                <a16:creationId xmlns:a16="http://schemas.microsoft.com/office/drawing/2014/main" id="{EA6C5E74-B454-CEA3-AB2D-B440BA9D3475}"/>
              </a:ext>
            </a:extLst>
          </p:cNvPr>
          <p:cNvCxnSpPr>
            <a:cxnSpLocks/>
          </p:cNvCxnSpPr>
          <p:nvPr/>
        </p:nvCxnSpPr>
        <p:spPr>
          <a:xfrm flipV="1">
            <a:off x="6096000" y="3781929"/>
            <a:ext cx="212190" cy="787187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6" name="直線單箭頭接點 305">
            <a:extLst>
              <a:ext uri="{FF2B5EF4-FFF2-40B4-BE49-F238E27FC236}">
                <a16:creationId xmlns:a16="http://schemas.microsoft.com/office/drawing/2014/main" id="{13586C9D-A853-EF28-14FA-366A2C4A848D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5158648" y="3708629"/>
            <a:ext cx="0" cy="25809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9" name="矩形 308">
            <a:extLst>
              <a:ext uri="{FF2B5EF4-FFF2-40B4-BE49-F238E27FC236}">
                <a16:creationId xmlns:a16="http://schemas.microsoft.com/office/drawing/2014/main" id="{1297A230-A88E-6229-363C-9A65A5849DF3}"/>
              </a:ext>
            </a:extLst>
          </p:cNvPr>
          <p:cNvSpPr/>
          <p:nvPr/>
        </p:nvSpPr>
        <p:spPr>
          <a:xfrm>
            <a:off x="4627695" y="4027981"/>
            <a:ext cx="1136170" cy="215444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rgbClr val="FF0000"/>
                </a:solidFill>
                <a:latin typeface="Cascadia Mono" panose="020B0609020000020004" pitchFamily="49" charset="0"/>
              </a:rPr>
              <a:t>只能一個 </a:t>
            </a:r>
            <a:r>
              <a:rPr lang="en-US" altLang="zh-TW" sz="800" dirty="0">
                <a:solidFill>
                  <a:srgbClr val="FF0000"/>
                </a:solidFill>
                <a:latin typeface="Cascadia Mono" panose="020B0609020000020004" pitchFamily="49" charset="0"/>
              </a:rPr>
              <a:t>Thread</a:t>
            </a:r>
            <a:endParaRPr lang="zh-TW" altLang="en-US" sz="800" dirty="0">
              <a:solidFill>
                <a:srgbClr val="FF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8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0E926B6-CA11-A144-A10A-6C8B3DAF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0" y="484494"/>
            <a:ext cx="7265779" cy="611659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/>
              <a:t>程式架構</a:t>
            </a:r>
            <a:r>
              <a:rPr lang="en-US" altLang="zh-TW" dirty="0"/>
              <a:t>-1(NEW</a:t>
            </a:r>
            <a:r>
              <a:rPr lang="zh-TW" altLang="en-US" dirty="0"/>
              <a:t> </a:t>
            </a:r>
            <a:r>
              <a:rPr lang="en-US" altLang="zh-TW" dirty="0"/>
              <a:t>2023/01/29)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E9FA49-F6CF-A1C7-54BE-3DB2DDFBF826}"/>
              </a:ext>
            </a:extLst>
          </p:cNvPr>
          <p:cNvSpPr/>
          <p:nvPr/>
        </p:nvSpPr>
        <p:spPr>
          <a:xfrm>
            <a:off x="283250" y="3478696"/>
            <a:ext cx="1164552" cy="783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Main Worker</a:t>
            </a:r>
            <a:endParaRPr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264FCE-FA9A-3ADD-62DD-AA84BB09AC45}"/>
              </a:ext>
            </a:extLst>
          </p:cNvPr>
          <p:cNvSpPr/>
          <p:nvPr/>
        </p:nvSpPr>
        <p:spPr>
          <a:xfrm>
            <a:off x="1843559" y="1366947"/>
            <a:ext cx="2042644" cy="48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建立監聽 </a:t>
            </a:r>
            <a:r>
              <a:rPr lang="en-US" altLang="zh-TW" sz="1400" dirty="0"/>
              <a:t>Model = </a:t>
            </a:r>
            <a:r>
              <a:rPr lang="en-US" altLang="zh-TW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LiveMonitorModel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61B5F7-7F84-6E98-1A54-BC9C457A5750}"/>
              </a:ext>
            </a:extLst>
          </p:cNvPr>
          <p:cNvSpPr/>
          <p:nvPr/>
        </p:nvSpPr>
        <p:spPr>
          <a:xfrm>
            <a:off x="4131732" y="1366946"/>
            <a:ext cx="2827868" cy="4818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每一支分機</a:t>
            </a:r>
            <a:r>
              <a:rPr lang="zh-TW" alt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建立一個 </a:t>
            </a:r>
            <a:r>
              <a:rPr lang="en-US" altLang="zh-TW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model</a:t>
            </a:r>
            <a:r>
              <a:rPr lang="zh-TW" alt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，由 </a:t>
            </a:r>
            <a:r>
              <a:rPr lang="en-US" altLang="zh-TW" sz="1400" dirty="0" err="1">
                <a:solidFill>
                  <a:schemeClr val="tx1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DictLiveMonitor</a:t>
            </a:r>
            <a:r>
              <a:rPr lang="en-US" altLang="zh-TW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zh-TW" alt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管理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3AE2C3E-8F03-3BD5-A6FA-4FE5D2B4A426}"/>
              </a:ext>
            </a:extLst>
          </p:cNvPr>
          <p:cNvSpPr/>
          <p:nvPr/>
        </p:nvSpPr>
        <p:spPr>
          <a:xfrm>
            <a:off x="1843558" y="2498132"/>
            <a:ext cx="2042644" cy="48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建立封包分派 </a:t>
            </a:r>
            <a:r>
              <a:rPr lang="en-US" altLang="zh-TW" sz="1400" dirty="0"/>
              <a:t>Thread</a:t>
            </a:r>
          </a:p>
          <a:p>
            <a:pPr algn="ctr"/>
            <a:r>
              <a:rPr lang="en-US" altLang="zh-TW" sz="1400" dirty="0" err="1">
                <a:solidFill>
                  <a:srgbClr val="FF0000"/>
                </a:solidFill>
              </a:rPr>
              <a:t>DispatchPacketThread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B78AA8-F493-C4CC-667F-E0B468408381}"/>
              </a:ext>
            </a:extLst>
          </p:cNvPr>
          <p:cNvSpPr/>
          <p:nvPr/>
        </p:nvSpPr>
        <p:spPr>
          <a:xfrm>
            <a:off x="4131732" y="2493694"/>
            <a:ext cx="2317194" cy="4884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只能建立一個 </a:t>
            </a:r>
            <a:r>
              <a:rPr lang="en-US" altLang="zh-TW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Thread</a:t>
            </a:r>
            <a:r>
              <a:rPr lang="zh-TW" alt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，因為封包必須依照順序處理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76DB53-D69C-E9FE-DE7A-ADF29EB58A10}"/>
              </a:ext>
            </a:extLst>
          </p:cNvPr>
          <p:cNvSpPr/>
          <p:nvPr/>
        </p:nvSpPr>
        <p:spPr>
          <a:xfrm>
            <a:off x="1843557" y="3629317"/>
            <a:ext cx="2042644" cy="48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建立解譯封包 </a:t>
            </a:r>
            <a:r>
              <a:rPr lang="en-US" altLang="zh-TW" sz="1400" dirty="0"/>
              <a:t>Thread</a:t>
            </a:r>
          </a:p>
          <a:p>
            <a:pPr algn="ctr"/>
            <a:r>
              <a:rPr lang="en-US" altLang="zh-TW" sz="1400" dirty="0" err="1">
                <a:solidFill>
                  <a:srgbClr val="FF0000"/>
                </a:solidFill>
              </a:rPr>
              <a:t>ParsePacketThread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27AA6E-8284-C746-1413-371AD735E344}"/>
              </a:ext>
            </a:extLst>
          </p:cNvPr>
          <p:cNvSpPr/>
          <p:nvPr/>
        </p:nvSpPr>
        <p:spPr>
          <a:xfrm>
            <a:off x="4131732" y="3629315"/>
            <a:ext cx="2827868" cy="4818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每一支分機</a:t>
            </a:r>
            <a:r>
              <a:rPr lang="zh-TW" alt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建立一個 </a:t>
            </a:r>
            <a:r>
              <a:rPr lang="en-US" altLang="zh-TW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Thread</a:t>
            </a:r>
            <a:r>
              <a:rPr lang="zh-TW" alt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，由 </a:t>
            </a:r>
            <a:r>
              <a:rPr lang="en-US" altLang="zh-TW" sz="1400" dirty="0" err="1">
                <a:solidFill>
                  <a:schemeClr val="tx1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DictParseThread</a:t>
            </a:r>
            <a:r>
              <a:rPr lang="en-US" altLang="zh-TW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zh-TW" alt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管理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C8C51AB-F6CD-072D-0514-EB7AE249502F}"/>
              </a:ext>
            </a:extLst>
          </p:cNvPr>
          <p:cNvSpPr/>
          <p:nvPr/>
        </p:nvSpPr>
        <p:spPr>
          <a:xfrm>
            <a:off x="1843556" y="4760502"/>
            <a:ext cx="2042644" cy="48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建立：錄音檔 </a:t>
            </a:r>
            <a:r>
              <a:rPr lang="en-US" altLang="zh-TW" sz="1400" dirty="0"/>
              <a:t>Thread</a:t>
            </a:r>
          </a:p>
          <a:p>
            <a:pPr algn="ctr"/>
            <a:r>
              <a:rPr lang="en-US" altLang="zh-TW" sz="1400" dirty="0" err="1">
                <a:solidFill>
                  <a:srgbClr val="FF0000"/>
                </a:solidFill>
              </a:rPr>
              <a:t>MakeFileThread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E52BA0-7542-7B3F-CAAB-1F5376BC19A7}"/>
              </a:ext>
            </a:extLst>
          </p:cNvPr>
          <p:cNvSpPr/>
          <p:nvPr/>
        </p:nvSpPr>
        <p:spPr>
          <a:xfrm>
            <a:off x="4131732" y="4760503"/>
            <a:ext cx="2827868" cy="4818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每一支分機</a:t>
            </a:r>
            <a:r>
              <a:rPr lang="zh-TW" alt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建立一個 </a:t>
            </a:r>
            <a:r>
              <a:rPr lang="en-US" altLang="zh-TW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Thread</a:t>
            </a:r>
            <a:r>
              <a:rPr lang="zh-TW" alt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，由 </a:t>
            </a:r>
            <a:r>
              <a:rPr lang="en-US" altLang="zh-TW" sz="1400" dirty="0" err="1">
                <a:solidFill>
                  <a:schemeClr val="tx1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DictMakeFileThread</a:t>
            </a:r>
            <a:r>
              <a:rPr lang="en-US" altLang="zh-TW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zh-TW" alt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管理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6146D3-32A7-7826-CE35-44DF3397A095}"/>
              </a:ext>
            </a:extLst>
          </p:cNvPr>
          <p:cNvSpPr/>
          <p:nvPr/>
        </p:nvSpPr>
        <p:spPr>
          <a:xfrm>
            <a:off x="1843556" y="5891687"/>
            <a:ext cx="2042644" cy="48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建立：封包讀取 </a:t>
            </a:r>
            <a:r>
              <a:rPr lang="en-US" altLang="zh-TW" sz="1400" dirty="0"/>
              <a:t>Thread</a:t>
            </a:r>
          </a:p>
          <a:p>
            <a:pPr algn="ctr"/>
            <a:r>
              <a:rPr lang="en-US" altLang="zh-TW" sz="1400" dirty="0" err="1">
                <a:solidFill>
                  <a:srgbClr val="FF0000"/>
                </a:solidFill>
              </a:rPr>
              <a:t>ReadPacketThread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8F136D-FA52-78F6-D357-3B53EFB2E88A}"/>
              </a:ext>
            </a:extLst>
          </p:cNvPr>
          <p:cNvSpPr/>
          <p:nvPr/>
        </p:nvSpPr>
        <p:spPr>
          <a:xfrm>
            <a:off x="4131732" y="5891687"/>
            <a:ext cx="1617135" cy="4818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每一網卡</a:t>
            </a:r>
            <a:r>
              <a:rPr lang="zh-TW" alt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建立一個 </a:t>
            </a:r>
            <a:r>
              <a:rPr lang="en-US" altLang="zh-TW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Thread</a:t>
            </a:r>
            <a:endParaRPr lang="zh-TW" altLang="en-US" sz="1400" dirty="0">
              <a:solidFill>
                <a:srgbClr val="FF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7" name="左大括弧 26">
            <a:extLst>
              <a:ext uri="{FF2B5EF4-FFF2-40B4-BE49-F238E27FC236}">
                <a16:creationId xmlns:a16="http://schemas.microsoft.com/office/drawing/2014/main" id="{1A23A820-1D5F-EC04-0667-BDFCEF20DF43}"/>
              </a:ext>
            </a:extLst>
          </p:cNvPr>
          <p:cNvSpPr/>
          <p:nvPr/>
        </p:nvSpPr>
        <p:spPr>
          <a:xfrm>
            <a:off x="1549399" y="1346982"/>
            <a:ext cx="220134" cy="502652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CB142DF-7245-9CBE-7D0C-4BE2F37476BB}"/>
              </a:ext>
            </a:extLst>
          </p:cNvPr>
          <p:cNvSpPr/>
          <p:nvPr/>
        </p:nvSpPr>
        <p:spPr>
          <a:xfrm>
            <a:off x="1843556" y="3379081"/>
            <a:ext cx="440267" cy="2654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/>
              <a:t>分機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1E0A054-0899-B446-8844-4428CAEEF219}"/>
              </a:ext>
            </a:extLst>
          </p:cNvPr>
          <p:cNvSpPr/>
          <p:nvPr/>
        </p:nvSpPr>
        <p:spPr>
          <a:xfrm>
            <a:off x="1843555" y="2229992"/>
            <a:ext cx="440267" cy="2654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FF0000"/>
                </a:solidFill>
              </a:rPr>
              <a:t>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FEEC466-D760-E200-35D8-1D45B2870850}"/>
              </a:ext>
            </a:extLst>
          </p:cNvPr>
          <p:cNvSpPr/>
          <p:nvPr/>
        </p:nvSpPr>
        <p:spPr>
          <a:xfrm>
            <a:off x="1843554" y="5629107"/>
            <a:ext cx="440267" cy="26548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/>
              <a:t>網卡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EB4833E-C62C-CC8E-AAC3-74DCF5DF988D}"/>
              </a:ext>
            </a:extLst>
          </p:cNvPr>
          <p:cNvSpPr/>
          <p:nvPr/>
        </p:nvSpPr>
        <p:spPr>
          <a:xfrm>
            <a:off x="1843554" y="1096151"/>
            <a:ext cx="440267" cy="2654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/>
              <a:t>分機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90D86E8-A9FF-43F3-D8C6-130C363873B9}"/>
              </a:ext>
            </a:extLst>
          </p:cNvPr>
          <p:cNvSpPr/>
          <p:nvPr/>
        </p:nvSpPr>
        <p:spPr>
          <a:xfrm>
            <a:off x="1843554" y="4495018"/>
            <a:ext cx="440267" cy="2654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/>
              <a:t>分機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D5896C9-ED48-39FB-769D-23FAB260AB3B}"/>
              </a:ext>
            </a:extLst>
          </p:cNvPr>
          <p:cNvSpPr/>
          <p:nvPr/>
        </p:nvSpPr>
        <p:spPr>
          <a:xfrm>
            <a:off x="6189132" y="5891686"/>
            <a:ext cx="2506135" cy="4818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device_OnPacketArrival</a:t>
            </a:r>
            <a:endParaRPr lang="zh-TW" altLang="en-US" sz="1400" dirty="0">
              <a:solidFill>
                <a:srgbClr val="FF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471A12F-B796-052D-F1D5-C628A703F7DB}"/>
              </a:ext>
            </a:extLst>
          </p:cNvPr>
          <p:cNvSpPr/>
          <p:nvPr/>
        </p:nvSpPr>
        <p:spPr>
          <a:xfrm>
            <a:off x="9863665" y="4732713"/>
            <a:ext cx="2175935" cy="4818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DispatchPacketQueue</a:t>
            </a:r>
            <a:endParaRPr lang="zh-TW" altLang="en-US" sz="1400" dirty="0">
              <a:solidFill>
                <a:srgbClr val="FF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0794AFB-32A6-BB00-128F-54461F685EAE}"/>
              </a:ext>
            </a:extLst>
          </p:cNvPr>
          <p:cNvCxnSpPr>
            <a:stCxn id="22" idx="3"/>
            <a:endCxn id="38" idx="1"/>
          </p:cNvCxnSpPr>
          <p:nvPr/>
        </p:nvCxnSpPr>
        <p:spPr>
          <a:xfrm flipV="1">
            <a:off x="5748867" y="6132596"/>
            <a:ext cx="4402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B93CBAB1-5001-D5BD-2211-F22EEE50A400}"/>
              </a:ext>
            </a:extLst>
          </p:cNvPr>
          <p:cNvCxnSpPr>
            <a:stCxn id="38" idx="3"/>
            <a:endCxn id="39" idx="2"/>
          </p:cNvCxnSpPr>
          <p:nvPr/>
        </p:nvCxnSpPr>
        <p:spPr>
          <a:xfrm flipV="1">
            <a:off x="8695267" y="5214532"/>
            <a:ext cx="2256366" cy="9180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B272D9D6-0495-71D4-C93E-DE64C5E760D1}"/>
              </a:ext>
            </a:extLst>
          </p:cNvPr>
          <p:cNvSpPr/>
          <p:nvPr/>
        </p:nvSpPr>
        <p:spPr>
          <a:xfrm>
            <a:off x="9863665" y="2493694"/>
            <a:ext cx="2175935" cy="4884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ProcessPacketInfo</a:t>
            </a:r>
            <a:endParaRPr lang="zh-TW" altLang="en-US" sz="1400" dirty="0">
              <a:solidFill>
                <a:srgbClr val="FF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341DCFA-6E10-C387-F12C-88EF2EA39ADE}"/>
              </a:ext>
            </a:extLst>
          </p:cNvPr>
          <p:cNvSpPr/>
          <p:nvPr/>
        </p:nvSpPr>
        <p:spPr>
          <a:xfrm>
            <a:off x="6819231" y="2493693"/>
            <a:ext cx="2317194" cy="24091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ProcessSipCommand</a:t>
            </a:r>
            <a:endParaRPr lang="zh-TW" altLang="en-US" sz="1400" dirty="0">
              <a:solidFill>
                <a:srgbClr val="FF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B19CA52-C839-2E7C-6629-6ED3318DC475}"/>
              </a:ext>
            </a:extLst>
          </p:cNvPr>
          <p:cNvSpPr/>
          <p:nvPr/>
        </p:nvSpPr>
        <p:spPr>
          <a:xfrm>
            <a:off x="6819231" y="2741260"/>
            <a:ext cx="2317194" cy="24091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ProcessRtp</a:t>
            </a:r>
            <a:endParaRPr lang="zh-TW" altLang="en-US" sz="1400" dirty="0">
              <a:solidFill>
                <a:srgbClr val="FF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7BE9BACF-999D-DC50-6894-5CF1733DC45F}"/>
              </a:ext>
            </a:extLst>
          </p:cNvPr>
          <p:cNvCxnSpPr>
            <a:stCxn id="45" idx="1"/>
            <a:endCxn id="46" idx="3"/>
          </p:cNvCxnSpPr>
          <p:nvPr/>
        </p:nvCxnSpPr>
        <p:spPr>
          <a:xfrm rot="10800000">
            <a:off x="9136425" y="2614148"/>
            <a:ext cx="727240" cy="12378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2384B7A5-D9BF-FF0B-ECDF-9FFC88364C04}"/>
              </a:ext>
            </a:extLst>
          </p:cNvPr>
          <p:cNvCxnSpPr>
            <a:stCxn id="45" idx="1"/>
            <a:endCxn id="47" idx="3"/>
          </p:cNvCxnSpPr>
          <p:nvPr/>
        </p:nvCxnSpPr>
        <p:spPr>
          <a:xfrm rot="10800000" flipV="1">
            <a:off x="9136425" y="2737931"/>
            <a:ext cx="727240" cy="1237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D5A8EBC5-C5CF-FB04-C5E0-53AEECC036D2}"/>
              </a:ext>
            </a:extLst>
          </p:cNvPr>
          <p:cNvCxnSpPr>
            <a:endCxn id="45" idx="2"/>
          </p:cNvCxnSpPr>
          <p:nvPr/>
        </p:nvCxnSpPr>
        <p:spPr>
          <a:xfrm flipV="1">
            <a:off x="10951632" y="2982170"/>
            <a:ext cx="1" cy="164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箭號: 向下 56">
            <a:extLst>
              <a:ext uri="{FF2B5EF4-FFF2-40B4-BE49-F238E27FC236}">
                <a16:creationId xmlns:a16="http://schemas.microsoft.com/office/drawing/2014/main" id="{A7CA0AD8-A3B2-5594-D705-53DAACE5F11F}"/>
              </a:ext>
            </a:extLst>
          </p:cNvPr>
          <p:cNvSpPr/>
          <p:nvPr/>
        </p:nvSpPr>
        <p:spPr>
          <a:xfrm>
            <a:off x="2727158" y="2069432"/>
            <a:ext cx="288758" cy="160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箭號: 向下 57">
            <a:extLst>
              <a:ext uri="{FF2B5EF4-FFF2-40B4-BE49-F238E27FC236}">
                <a16:creationId xmlns:a16="http://schemas.microsoft.com/office/drawing/2014/main" id="{13A8C487-BC98-494F-99A4-10FDD1FB2CA9}"/>
              </a:ext>
            </a:extLst>
          </p:cNvPr>
          <p:cNvSpPr/>
          <p:nvPr/>
        </p:nvSpPr>
        <p:spPr>
          <a:xfrm>
            <a:off x="2727158" y="3238985"/>
            <a:ext cx="288758" cy="160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箭號: 向下 58">
            <a:extLst>
              <a:ext uri="{FF2B5EF4-FFF2-40B4-BE49-F238E27FC236}">
                <a16:creationId xmlns:a16="http://schemas.microsoft.com/office/drawing/2014/main" id="{3ECE9B08-534B-C6A5-29F4-0789AE7F0359}"/>
              </a:ext>
            </a:extLst>
          </p:cNvPr>
          <p:cNvSpPr/>
          <p:nvPr/>
        </p:nvSpPr>
        <p:spPr>
          <a:xfrm>
            <a:off x="2727158" y="4355539"/>
            <a:ext cx="288758" cy="160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箭號: 向下 59">
            <a:extLst>
              <a:ext uri="{FF2B5EF4-FFF2-40B4-BE49-F238E27FC236}">
                <a16:creationId xmlns:a16="http://schemas.microsoft.com/office/drawing/2014/main" id="{3493DFB8-E807-4EFB-14DC-0F24C52C67F8}"/>
              </a:ext>
            </a:extLst>
          </p:cNvPr>
          <p:cNvSpPr/>
          <p:nvPr/>
        </p:nvSpPr>
        <p:spPr>
          <a:xfrm>
            <a:off x="2719137" y="5548827"/>
            <a:ext cx="288758" cy="160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圖說文字: 直線 61">
            <a:extLst>
              <a:ext uri="{FF2B5EF4-FFF2-40B4-BE49-F238E27FC236}">
                <a16:creationId xmlns:a16="http://schemas.microsoft.com/office/drawing/2014/main" id="{7381CB7C-3CAE-D92A-5084-D5BFA6C42131}"/>
              </a:ext>
            </a:extLst>
          </p:cNvPr>
          <p:cNvSpPr/>
          <p:nvPr/>
        </p:nvSpPr>
        <p:spPr>
          <a:xfrm>
            <a:off x="8185879" y="1713795"/>
            <a:ext cx="1243264" cy="305471"/>
          </a:xfrm>
          <a:prstGeom prst="borderCallout1">
            <a:avLst>
              <a:gd name="adj1" fmla="val 76518"/>
              <a:gd name="adj2" fmla="val -90"/>
              <a:gd name="adj3" fmla="val 254293"/>
              <a:gd name="adj4" fmla="val -35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接下一頁</a:t>
            </a:r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994A718B-514F-D6FA-6334-55D4F24BE9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86203" y="1607856"/>
            <a:ext cx="2455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53027C6D-19E1-387F-1274-D8CF34E9FC4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886202" y="2737932"/>
            <a:ext cx="245530" cy="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0076A271-DA9F-9A93-11C1-72491E7DD940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3886201" y="3870224"/>
            <a:ext cx="24553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9BD9E566-79DB-237C-F607-6F070C2C8DE7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886200" y="5001412"/>
            <a:ext cx="245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25641C39-A9EF-08FD-076C-34D492ED072B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3886200" y="6132597"/>
            <a:ext cx="245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箭號: 向下 77">
            <a:extLst>
              <a:ext uri="{FF2B5EF4-FFF2-40B4-BE49-F238E27FC236}">
                <a16:creationId xmlns:a16="http://schemas.microsoft.com/office/drawing/2014/main" id="{5B9A06FA-402E-E0B0-6879-102AA2E48E5C}"/>
              </a:ext>
            </a:extLst>
          </p:cNvPr>
          <p:cNvSpPr/>
          <p:nvPr/>
        </p:nvSpPr>
        <p:spPr>
          <a:xfrm rot="16200000">
            <a:off x="4128115" y="4995409"/>
            <a:ext cx="160560" cy="126739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672591D2-444E-1624-0DEF-E8AE512C09A5}"/>
              </a:ext>
            </a:extLst>
          </p:cNvPr>
          <p:cNvSpPr txBox="1"/>
          <p:nvPr/>
        </p:nvSpPr>
        <p:spPr>
          <a:xfrm>
            <a:off x="4861140" y="54312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開始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BBAE2F87-B5CB-D54C-4A7C-639037D046BC}"/>
              </a:ext>
            </a:extLst>
          </p:cNvPr>
          <p:cNvSpPr txBox="1"/>
          <p:nvPr/>
        </p:nvSpPr>
        <p:spPr>
          <a:xfrm>
            <a:off x="8906372" y="5858608"/>
            <a:ext cx="1834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讀取封包，放入</a:t>
            </a:r>
            <a:r>
              <a:rPr lang="en-US" altLang="zh-TW" sz="1200" dirty="0"/>
              <a:t>Queue</a:t>
            </a:r>
            <a:r>
              <a:rPr lang="zh-TW" altLang="en-US" sz="1200" dirty="0"/>
              <a:t>中</a:t>
            </a: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9066B89C-44C9-596B-3CF0-86791D6E25FE}"/>
              </a:ext>
            </a:extLst>
          </p:cNvPr>
          <p:cNvSpPr txBox="1"/>
          <p:nvPr/>
        </p:nvSpPr>
        <p:spPr>
          <a:xfrm>
            <a:off x="10085467" y="2252785"/>
            <a:ext cx="1526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從</a:t>
            </a:r>
            <a:r>
              <a:rPr lang="en-US" altLang="zh-TW" sz="1200" dirty="0"/>
              <a:t>Queue</a:t>
            </a:r>
            <a:r>
              <a:rPr lang="zh-TW" altLang="en-US" sz="1200" dirty="0"/>
              <a:t>中讀取封包</a:t>
            </a:r>
          </a:p>
        </p:txBody>
      </p:sp>
    </p:spTree>
    <p:extLst>
      <p:ext uri="{BB962C8B-B14F-4D97-AF65-F5344CB8AC3E}">
        <p14:creationId xmlns:p14="http://schemas.microsoft.com/office/powerpoint/2010/main" val="324327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矩形 390">
            <a:extLst>
              <a:ext uri="{FF2B5EF4-FFF2-40B4-BE49-F238E27FC236}">
                <a16:creationId xmlns:a16="http://schemas.microsoft.com/office/drawing/2014/main" id="{8E92A7CB-C61B-E276-EA9A-002626076666}"/>
              </a:ext>
            </a:extLst>
          </p:cNvPr>
          <p:cNvSpPr/>
          <p:nvPr/>
        </p:nvSpPr>
        <p:spPr>
          <a:xfrm>
            <a:off x="7283744" y="2818097"/>
            <a:ext cx="3325610" cy="32370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89" name="矩形 388">
            <a:extLst>
              <a:ext uri="{FF2B5EF4-FFF2-40B4-BE49-F238E27FC236}">
                <a16:creationId xmlns:a16="http://schemas.microsoft.com/office/drawing/2014/main" id="{C2064BDF-2B6A-F6A3-524F-BA5D5523DB9C}"/>
              </a:ext>
            </a:extLst>
          </p:cNvPr>
          <p:cNvSpPr/>
          <p:nvPr/>
        </p:nvSpPr>
        <p:spPr>
          <a:xfrm>
            <a:off x="7206162" y="2749432"/>
            <a:ext cx="3307518" cy="32370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84" name="矩形 383">
            <a:extLst>
              <a:ext uri="{FF2B5EF4-FFF2-40B4-BE49-F238E27FC236}">
                <a16:creationId xmlns:a16="http://schemas.microsoft.com/office/drawing/2014/main" id="{C89B24C0-4356-533A-5AE1-05F07D30B7AB}"/>
              </a:ext>
            </a:extLst>
          </p:cNvPr>
          <p:cNvSpPr/>
          <p:nvPr/>
        </p:nvSpPr>
        <p:spPr>
          <a:xfrm>
            <a:off x="7140069" y="2663210"/>
            <a:ext cx="3307518" cy="32370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82" name="矩形 381">
            <a:extLst>
              <a:ext uri="{FF2B5EF4-FFF2-40B4-BE49-F238E27FC236}">
                <a16:creationId xmlns:a16="http://schemas.microsoft.com/office/drawing/2014/main" id="{C50151F6-A85F-8A93-7A38-CE6A0F80654E}"/>
              </a:ext>
            </a:extLst>
          </p:cNvPr>
          <p:cNvSpPr/>
          <p:nvPr/>
        </p:nvSpPr>
        <p:spPr>
          <a:xfrm>
            <a:off x="81544" y="1164809"/>
            <a:ext cx="6921236" cy="53883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E926B6-CA11-A144-A10A-6C8B3DAF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0" y="484494"/>
            <a:ext cx="7265779" cy="611659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/>
              <a:t>程式架構</a:t>
            </a:r>
            <a:r>
              <a:rPr lang="en-US" altLang="zh-TW" dirty="0"/>
              <a:t>-2(NEW</a:t>
            </a:r>
            <a:r>
              <a:rPr lang="zh-TW" altLang="en-US" dirty="0"/>
              <a:t> </a:t>
            </a:r>
            <a:r>
              <a:rPr lang="en-US" altLang="zh-TW" dirty="0"/>
              <a:t>2023/01/29)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8EF2D8-CF84-B21B-D05C-754038B8A2DB}"/>
              </a:ext>
            </a:extLst>
          </p:cNvPr>
          <p:cNvSpPr/>
          <p:nvPr/>
        </p:nvSpPr>
        <p:spPr>
          <a:xfrm>
            <a:off x="209884" y="1497479"/>
            <a:ext cx="2317194" cy="24091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ProcessSipCommand</a:t>
            </a:r>
            <a:endParaRPr lang="zh-TW" altLang="en-US" sz="11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EED21D-EA0D-EFB9-588E-A19742C2F7D9}"/>
              </a:ext>
            </a:extLst>
          </p:cNvPr>
          <p:cNvSpPr/>
          <p:nvPr/>
        </p:nvSpPr>
        <p:spPr>
          <a:xfrm>
            <a:off x="209884" y="2042911"/>
            <a:ext cx="2317194" cy="2409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取得具有</a:t>
            </a:r>
            <a:r>
              <a:rPr lang="en-US" altLang="zh-TW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SDP</a:t>
            </a:r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SIP</a:t>
            </a:r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命令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8D5E5A-64B5-F4C5-0F58-1723A13B74DF}"/>
              </a:ext>
            </a:extLst>
          </p:cNvPr>
          <p:cNvSpPr/>
          <p:nvPr/>
        </p:nvSpPr>
        <p:spPr>
          <a:xfrm>
            <a:off x="209884" y="2588342"/>
            <a:ext cx="2317194" cy="4259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SDP</a:t>
            </a:r>
          </a:p>
          <a:p>
            <a:pPr algn="ctr"/>
            <a:r>
              <a:rPr lang="en-US" altLang="zh-TW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11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sdpInfo</a:t>
            </a:r>
            <a:r>
              <a:rPr lang="en-US" altLang="zh-TW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model)</a:t>
            </a:r>
            <a:endParaRPr lang="zh-TW" altLang="en-US" sz="11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D90955-F4BC-C37C-DD05-8E2D725E51D6}"/>
              </a:ext>
            </a:extLst>
          </p:cNvPr>
          <p:cNvSpPr/>
          <p:nvPr/>
        </p:nvSpPr>
        <p:spPr>
          <a:xfrm>
            <a:off x="1028031" y="3318831"/>
            <a:ext cx="1499047" cy="3854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ProcessSipCommand_Invite</a:t>
            </a:r>
            <a:endParaRPr lang="zh-TW" altLang="en-US" sz="1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687386-0963-80B9-D9F6-367D6785E4D4}"/>
              </a:ext>
            </a:extLst>
          </p:cNvPr>
          <p:cNvSpPr/>
          <p:nvPr/>
        </p:nvSpPr>
        <p:spPr>
          <a:xfrm>
            <a:off x="1028031" y="4329340"/>
            <a:ext cx="1499047" cy="3854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ProcessSipCommand_200Ok</a:t>
            </a:r>
            <a:endParaRPr lang="zh-TW" altLang="en-US" sz="1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2312DEA-A38F-BE7C-A0D6-DED3EA6A6AF6}"/>
              </a:ext>
            </a:extLst>
          </p:cNvPr>
          <p:cNvSpPr/>
          <p:nvPr/>
        </p:nvSpPr>
        <p:spPr>
          <a:xfrm>
            <a:off x="1028031" y="5307765"/>
            <a:ext cx="1499047" cy="3854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ProcessSipCommand_Ack</a:t>
            </a:r>
            <a:endParaRPr lang="zh-TW" altLang="en-US" sz="1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5AFAD19-C3CD-4B1A-721E-F4CF1D3E331C}"/>
              </a:ext>
            </a:extLst>
          </p:cNvPr>
          <p:cNvSpPr/>
          <p:nvPr/>
        </p:nvSpPr>
        <p:spPr>
          <a:xfrm>
            <a:off x="1028031" y="5989413"/>
            <a:ext cx="1499047" cy="3854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ProcessSipCommand_Bye</a:t>
            </a:r>
            <a:endParaRPr lang="zh-TW" altLang="en-US" sz="1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3084E2C4-49F5-A921-4C28-60ADA2FD204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3347" y="3014311"/>
            <a:ext cx="514684" cy="4972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21F42868-7AB1-40DC-F78D-068F28E25C6F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309583" y="3803606"/>
            <a:ext cx="922210" cy="5146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B7A8A9E8-A92F-2AFE-EEF5-9921856E7392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H="1">
            <a:off x="113066" y="4585514"/>
            <a:ext cx="1315242" cy="5146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BB103D82-FDC5-9817-6AD8-FC83ABEDD881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-813222" y="4340874"/>
            <a:ext cx="3167816" cy="514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41ADB653-B61D-6638-C874-61A534271A0A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1368481" y="1738389"/>
            <a:ext cx="0" cy="304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A65E4FF-8E58-0B62-F9FA-18527A676C4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368481" y="2283821"/>
            <a:ext cx="0" cy="304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DAA3D713-791F-F24B-21C9-A14E4F5D7780}"/>
              </a:ext>
            </a:extLst>
          </p:cNvPr>
          <p:cNvSpPr/>
          <p:nvPr/>
        </p:nvSpPr>
        <p:spPr>
          <a:xfrm>
            <a:off x="5184544" y="3318832"/>
            <a:ext cx="1378282" cy="2409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CreateAndInsertDialog</a:t>
            </a:r>
            <a:endParaRPr lang="en-US" altLang="zh-TW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主叫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C41D579-8686-8745-D2AD-8F939D681130}"/>
              </a:ext>
            </a:extLst>
          </p:cNvPr>
          <p:cNvSpPr/>
          <p:nvPr/>
        </p:nvSpPr>
        <p:spPr>
          <a:xfrm>
            <a:off x="3014447" y="3318832"/>
            <a:ext cx="1851527" cy="2409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Dialog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不存在 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toTag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空值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76A76CD-78CB-C084-51CD-A7A966392725}"/>
              </a:ext>
            </a:extLst>
          </p:cNvPr>
          <p:cNvSpPr/>
          <p:nvPr/>
        </p:nvSpPr>
        <p:spPr>
          <a:xfrm>
            <a:off x="3014446" y="3583804"/>
            <a:ext cx="1851527" cy="2409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Dialog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已存在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(Talking)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sdp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sendonly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(In-</a:t>
            </a:r>
            <a:r>
              <a:rPr lang="en-US" altLang="zh-TW" sz="800" dirty="0" err="1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Dialopg</a:t>
            </a:r>
            <a:r>
              <a:rPr lang="en-US" altLang="zh-TW" sz="8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8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處理</a:t>
            </a:r>
            <a:r>
              <a:rPr lang="en-US" altLang="zh-TW" sz="8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00" dirty="0">
              <a:solidFill>
                <a:srgbClr val="FF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55C1CA6-F07B-F277-4916-682BEC381B08}"/>
              </a:ext>
            </a:extLst>
          </p:cNvPr>
          <p:cNvSpPr/>
          <p:nvPr/>
        </p:nvSpPr>
        <p:spPr>
          <a:xfrm>
            <a:off x="5184544" y="3583804"/>
            <a:ext cx="1378282" cy="24091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FindParserToAddRecRtp</a:t>
            </a:r>
            <a:endParaRPr lang="en-US" altLang="zh-TW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StartHold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主動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A6E15A5-67A2-2E8A-AA47-12D8C721DFAE}"/>
              </a:ext>
            </a:extLst>
          </p:cNvPr>
          <p:cNvSpPr/>
          <p:nvPr/>
        </p:nvSpPr>
        <p:spPr>
          <a:xfrm>
            <a:off x="5184544" y="3848776"/>
            <a:ext cx="1378282" cy="24091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FindParserToAddRecRtp</a:t>
            </a:r>
            <a:endParaRPr lang="en-US" altLang="zh-TW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StopHold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主動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93B0F6AB-C153-AAC8-262E-0FB124CFDF09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>
            <a:off x="4865974" y="3439287"/>
            <a:ext cx="3185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CD8B0305-D5A7-C172-5592-EEB23439BA28}"/>
              </a:ext>
            </a:extLst>
          </p:cNvPr>
          <p:cNvSpPr/>
          <p:nvPr/>
        </p:nvSpPr>
        <p:spPr>
          <a:xfrm>
            <a:off x="3014446" y="4329341"/>
            <a:ext cx="1851527" cy="2409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Dialog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已存在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toTag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空值 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Waiting)  + 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ipDir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recv</a:t>
            </a:r>
            <a:endParaRPr lang="zh-TW" altLang="en-US" sz="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FBDC713-FB25-AC60-0F8F-317694ED6081}"/>
              </a:ext>
            </a:extLst>
          </p:cNvPr>
          <p:cNvSpPr/>
          <p:nvPr/>
        </p:nvSpPr>
        <p:spPr>
          <a:xfrm>
            <a:off x="5184544" y="4345935"/>
            <a:ext cx="1378282" cy="2409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FindParserToAddRecRtpStartRec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主叫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C35597E-B410-FA25-D032-CF012A77AA76}"/>
              </a:ext>
            </a:extLst>
          </p:cNvPr>
          <p:cNvSpPr/>
          <p:nvPr/>
        </p:nvSpPr>
        <p:spPr>
          <a:xfrm>
            <a:off x="3014445" y="4586845"/>
            <a:ext cx="1851527" cy="2409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Dialog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不存在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ipDir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=send</a:t>
            </a:r>
            <a:endParaRPr lang="zh-TW" altLang="en-US" sz="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E09C306-7B0A-8562-5EEB-E59B8459A307}"/>
              </a:ext>
            </a:extLst>
          </p:cNvPr>
          <p:cNvSpPr/>
          <p:nvPr/>
        </p:nvSpPr>
        <p:spPr>
          <a:xfrm>
            <a:off x="5184544" y="4586845"/>
            <a:ext cx="1378282" cy="2409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CreateAndInsertDialog</a:t>
            </a:r>
            <a:endParaRPr lang="en-US" altLang="zh-TW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被叫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8444668E-3399-C447-2396-03D62240542F}"/>
              </a:ext>
            </a:extLst>
          </p:cNvPr>
          <p:cNvCxnSpPr>
            <a:stCxn id="70" idx="3"/>
            <a:endCxn id="72" idx="1"/>
          </p:cNvCxnSpPr>
          <p:nvPr/>
        </p:nvCxnSpPr>
        <p:spPr>
          <a:xfrm>
            <a:off x="4865973" y="4449796"/>
            <a:ext cx="318571" cy="16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94B43881-1320-C99A-C7E6-DD320B70F133}"/>
              </a:ext>
            </a:extLst>
          </p:cNvPr>
          <p:cNvCxnSpPr>
            <a:stCxn id="74" idx="3"/>
            <a:endCxn id="76" idx="1"/>
          </p:cNvCxnSpPr>
          <p:nvPr/>
        </p:nvCxnSpPr>
        <p:spPr>
          <a:xfrm>
            <a:off x="4865972" y="4707300"/>
            <a:ext cx="318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DA0F8E78-2FDE-C9E0-1371-60F86E7720EF}"/>
              </a:ext>
            </a:extLst>
          </p:cNvPr>
          <p:cNvSpPr/>
          <p:nvPr/>
        </p:nvSpPr>
        <p:spPr>
          <a:xfrm>
            <a:off x="3014445" y="4833123"/>
            <a:ext cx="1851527" cy="2409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判斷是否為 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In-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Dialopg</a:t>
            </a:r>
            <a:endParaRPr lang="zh-TW" altLang="en-US" sz="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7791721-903A-5C4E-8A56-971E808D6C5E}"/>
              </a:ext>
            </a:extLst>
          </p:cNvPr>
          <p:cNvSpPr/>
          <p:nvPr/>
        </p:nvSpPr>
        <p:spPr>
          <a:xfrm>
            <a:off x="3014445" y="4851817"/>
            <a:ext cx="1851527" cy="2409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Dialog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已存在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ipDir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=send</a:t>
            </a:r>
          </a:p>
          <a:p>
            <a:r>
              <a:rPr lang="en-US" altLang="zh-TW" sz="8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(In-</a:t>
            </a:r>
            <a:r>
              <a:rPr lang="en-US" altLang="zh-TW" sz="800" dirty="0" err="1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Dialopg</a:t>
            </a:r>
            <a:r>
              <a:rPr lang="en-US" altLang="zh-TW" sz="8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8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處理</a:t>
            </a:r>
            <a:r>
              <a:rPr lang="en-US" altLang="zh-TW" sz="8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00" dirty="0">
              <a:solidFill>
                <a:srgbClr val="FF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74818D8-ABF4-6852-E37D-4E15E77AB33F}"/>
              </a:ext>
            </a:extLst>
          </p:cNvPr>
          <p:cNvSpPr/>
          <p:nvPr/>
        </p:nvSpPr>
        <p:spPr>
          <a:xfrm>
            <a:off x="5184544" y="4859694"/>
            <a:ext cx="1378282" cy="24091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FindParserToAddRecRtp</a:t>
            </a:r>
            <a:endParaRPr lang="en-US" altLang="zh-TW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StopHold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被動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2F25C0CC-C900-E678-B433-FDD1EC880DC1}"/>
              </a:ext>
            </a:extLst>
          </p:cNvPr>
          <p:cNvCxnSpPr>
            <a:stCxn id="84" idx="3"/>
            <a:endCxn id="86" idx="1"/>
          </p:cNvCxnSpPr>
          <p:nvPr/>
        </p:nvCxnSpPr>
        <p:spPr>
          <a:xfrm>
            <a:off x="4865972" y="4972272"/>
            <a:ext cx="318572" cy="7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接點: 肘形 89">
            <a:extLst>
              <a:ext uri="{FF2B5EF4-FFF2-40B4-BE49-F238E27FC236}">
                <a16:creationId xmlns:a16="http://schemas.microsoft.com/office/drawing/2014/main" id="{C1B80353-B2B3-4671-FF4D-B83FB24A0D94}"/>
              </a:ext>
            </a:extLst>
          </p:cNvPr>
          <p:cNvCxnSpPr>
            <a:cxnSpLocks/>
            <a:stCxn id="13" idx="3"/>
            <a:endCxn id="70" idx="1"/>
          </p:cNvCxnSpPr>
          <p:nvPr/>
        </p:nvCxnSpPr>
        <p:spPr>
          <a:xfrm flipV="1">
            <a:off x="2527078" y="4449796"/>
            <a:ext cx="487368" cy="7225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接點: 肘形 91">
            <a:extLst>
              <a:ext uri="{FF2B5EF4-FFF2-40B4-BE49-F238E27FC236}">
                <a16:creationId xmlns:a16="http://schemas.microsoft.com/office/drawing/2014/main" id="{AAC73783-9293-08A3-BEAD-DCDAF5CB11CF}"/>
              </a:ext>
            </a:extLst>
          </p:cNvPr>
          <p:cNvCxnSpPr>
            <a:cxnSpLocks/>
            <a:stCxn id="13" idx="3"/>
            <a:endCxn id="74" idx="1"/>
          </p:cNvCxnSpPr>
          <p:nvPr/>
        </p:nvCxnSpPr>
        <p:spPr>
          <a:xfrm>
            <a:off x="2527078" y="4522054"/>
            <a:ext cx="487367" cy="1852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接點: 肘形 93">
            <a:extLst>
              <a:ext uri="{FF2B5EF4-FFF2-40B4-BE49-F238E27FC236}">
                <a16:creationId xmlns:a16="http://schemas.microsoft.com/office/drawing/2014/main" id="{432093F4-731B-81CC-A4D6-CE0478924A59}"/>
              </a:ext>
            </a:extLst>
          </p:cNvPr>
          <p:cNvCxnSpPr>
            <a:cxnSpLocks/>
            <a:stCxn id="13" idx="3"/>
            <a:endCxn id="84" idx="1"/>
          </p:cNvCxnSpPr>
          <p:nvPr/>
        </p:nvCxnSpPr>
        <p:spPr>
          <a:xfrm>
            <a:off x="2527078" y="4522054"/>
            <a:ext cx="487367" cy="4502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接點: 肘形 94">
            <a:extLst>
              <a:ext uri="{FF2B5EF4-FFF2-40B4-BE49-F238E27FC236}">
                <a16:creationId xmlns:a16="http://schemas.microsoft.com/office/drawing/2014/main" id="{B0E9ECA1-931C-6897-BAA1-3B70245C4651}"/>
              </a:ext>
            </a:extLst>
          </p:cNvPr>
          <p:cNvCxnSpPr>
            <a:cxnSpLocks/>
            <a:stCxn id="12" idx="3"/>
            <a:endCxn id="47" idx="1"/>
          </p:cNvCxnSpPr>
          <p:nvPr/>
        </p:nvCxnSpPr>
        <p:spPr>
          <a:xfrm>
            <a:off x="2527078" y="3511545"/>
            <a:ext cx="487368" cy="1927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接點: 肘形 95">
            <a:extLst>
              <a:ext uri="{FF2B5EF4-FFF2-40B4-BE49-F238E27FC236}">
                <a16:creationId xmlns:a16="http://schemas.microsoft.com/office/drawing/2014/main" id="{F3C7D9F8-1EF0-67FA-0F44-4197DBEAD26C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2527078" y="3439287"/>
            <a:ext cx="487369" cy="722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88E1E10A-969D-C319-4E51-CC76E52E5C2A}"/>
              </a:ext>
            </a:extLst>
          </p:cNvPr>
          <p:cNvSpPr/>
          <p:nvPr/>
        </p:nvSpPr>
        <p:spPr>
          <a:xfrm>
            <a:off x="3014444" y="5300847"/>
            <a:ext cx="1851527" cy="2409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Dialog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已存在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Waiting + 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ipDir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recv</a:t>
            </a:r>
            <a:endParaRPr lang="en-US" altLang="zh-TW" sz="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29F6736-4E36-6FF0-6901-9C3A10E27034}"/>
              </a:ext>
            </a:extLst>
          </p:cNvPr>
          <p:cNvSpPr/>
          <p:nvPr/>
        </p:nvSpPr>
        <p:spPr>
          <a:xfrm>
            <a:off x="5184544" y="5300291"/>
            <a:ext cx="1378282" cy="2409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FindParserToAddRecRtp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StartRec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被叫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CDE72B3-786F-267E-3943-C6DBD285E564}"/>
              </a:ext>
            </a:extLst>
          </p:cNvPr>
          <p:cNvSpPr/>
          <p:nvPr/>
        </p:nvSpPr>
        <p:spPr>
          <a:xfrm>
            <a:off x="3014444" y="5564837"/>
            <a:ext cx="1851527" cy="2409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Dialog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已存在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Talking + 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ipDir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recv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sdp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sendonly</a:t>
            </a:r>
            <a:endParaRPr lang="en-US" altLang="zh-TW" sz="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FD7519D-0D21-215C-634E-A89022E52A52}"/>
              </a:ext>
            </a:extLst>
          </p:cNvPr>
          <p:cNvSpPr/>
          <p:nvPr/>
        </p:nvSpPr>
        <p:spPr>
          <a:xfrm>
            <a:off x="5184544" y="5567061"/>
            <a:ext cx="1378282" cy="24091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FindParserToAddRecRtp</a:t>
            </a:r>
            <a:endParaRPr lang="en-US" altLang="zh-TW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StartBeheld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被動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8A148B8A-63BA-C7C5-8572-B62F52D59EEF}"/>
              </a:ext>
            </a:extLst>
          </p:cNvPr>
          <p:cNvCxnSpPr>
            <a:stCxn id="102" idx="3"/>
            <a:endCxn id="103" idx="1"/>
          </p:cNvCxnSpPr>
          <p:nvPr/>
        </p:nvCxnSpPr>
        <p:spPr>
          <a:xfrm flipV="1">
            <a:off x="4865971" y="5420746"/>
            <a:ext cx="318573" cy="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FBD069E9-EAAA-8C11-DD3D-8D230F229F77}"/>
              </a:ext>
            </a:extLst>
          </p:cNvPr>
          <p:cNvCxnSpPr>
            <a:stCxn id="104" idx="3"/>
            <a:endCxn id="106" idx="1"/>
          </p:cNvCxnSpPr>
          <p:nvPr/>
        </p:nvCxnSpPr>
        <p:spPr>
          <a:xfrm>
            <a:off x="4865971" y="5685292"/>
            <a:ext cx="318573" cy="2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944C258F-9886-C233-9EFB-E34A55B425A0}"/>
              </a:ext>
            </a:extLst>
          </p:cNvPr>
          <p:cNvSpPr/>
          <p:nvPr/>
        </p:nvSpPr>
        <p:spPr>
          <a:xfrm>
            <a:off x="3014443" y="5989414"/>
            <a:ext cx="1851527" cy="2409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Dialog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已存在</a:t>
            </a:r>
            <a:endParaRPr lang="en-US" altLang="zh-TW" sz="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27C99805-EFC3-A197-F550-7CE7C74B60C3}"/>
              </a:ext>
            </a:extLst>
          </p:cNvPr>
          <p:cNvSpPr/>
          <p:nvPr/>
        </p:nvSpPr>
        <p:spPr>
          <a:xfrm>
            <a:off x="5184545" y="5989414"/>
            <a:ext cx="1378282" cy="2409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FindParserToAddRecRtpStopRec</a:t>
            </a:r>
            <a:endParaRPr lang="en-US" altLang="zh-TW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5523B030-027E-EB90-C953-7002027F2DA6}"/>
              </a:ext>
            </a:extLst>
          </p:cNvPr>
          <p:cNvCxnSpPr>
            <a:cxnSpLocks/>
            <a:stCxn id="112" idx="3"/>
            <a:endCxn id="114" idx="1"/>
          </p:cNvCxnSpPr>
          <p:nvPr/>
        </p:nvCxnSpPr>
        <p:spPr>
          <a:xfrm>
            <a:off x="4865970" y="6109869"/>
            <a:ext cx="318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37724D53-9A79-A7C6-2E6B-93A5FD4ECE9D}"/>
              </a:ext>
            </a:extLst>
          </p:cNvPr>
          <p:cNvSpPr/>
          <p:nvPr/>
        </p:nvSpPr>
        <p:spPr>
          <a:xfrm>
            <a:off x="3014443" y="3847798"/>
            <a:ext cx="1851527" cy="2409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Dialog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已存在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(Talking)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sdp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sendrecv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(In-</a:t>
            </a:r>
            <a:r>
              <a:rPr lang="en-US" altLang="zh-TW" sz="800" dirty="0" err="1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Dialopg</a:t>
            </a:r>
            <a:r>
              <a:rPr lang="en-US" altLang="zh-TW" sz="8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8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處理</a:t>
            </a:r>
            <a:r>
              <a:rPr lang="en-US" altLang="zh-TW" sz="8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00" dirty="0">
              <a:solidFill>
                <a:srgbClr val="FF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B7953725-5464-5A4A-E1C1-E80241226A72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4865973" y="3704259"/>
            <a:ext cx="318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CD415E33-593F-D905-25DA-498341710D1F}"/>
              </a:ext>
            </a:extLst>
          </p:cNvPr>
          <p:cNvCxnSpPr>
            <a:cxnSpLocks/>
            <a:stCxn id="120" idx="3"/>
            <a:endCxn id="49" idx="1"/>
          </p:cNvCxnSpPr>
          <p:nvPr/>
        </p:nvCxnSpPr>
        <p:spPr>
          <a:xfrm>
            <a:off x="4865970" y="3968253"/>
            <a:ext cx="318574" cy="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接點: 肘形 131">
            <a:extLst>
              <a:ext uri="{FF2B5EF4-FFF2-40B4-BE49-F238E27FC236}">
                <a16:creationId xmlns:a16="http://schemas.microsoft.com/office/drawing/2014/main" id="{28D21F8C-619A-60EC-A16C-9EB86CC00B1D}"/>
              </a:ext>
            </a:extLst>
          </p:cNvPr>
          <p:cNvCxnSpPr>
            <a:stCxn id="76" idx="3"/>
            <a:endCxn id="103" idx="3"/>
          </p:cNvCxnSpPr>
          <p:nvPr/>
        </p:nvCxnSpPr>
        <p:spPr>
          <a:xfrm>
            <a:off x="6562826" y="4707300"/>
            <a:ext cx="12700" cy="713446"/>
          </a:xfrm>
          <a:prstGeom prst="bentConnector3">
            <a:avLst>
              <a:gd name="adj1" fmla="val 2621047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接點: 肘形 133">
            <a:extLst>
              <a:ext uri="{FF2B5EF4-FFF2-40B4-BE49-F238E27FC236}">
                <a16:creationId xmlns:a16="http://schemas.microsoft.com/office/drawing/2014/main" id="{03587E68-851B-1B7E-B657-506197DE8E60}"/>
              </a:ext>
            </a:extLst>
          </p:cNvPr>
          <p:cNvCxnSpPr>
            <a:stCxn id="45" idx="3"/>
            <a:endCxn id="72" idx="3"/>
          </p:cNvCxnSpPr>
          <p:nvPr/>
        </p:nvCxnSpPr>
        <p:spPr>
          <a:xfrm>
            <a:off x="6562826" y="3439287"/>
            <a:ext cx="12700" cy="1027103"/>
          </a:xfrm>
          <a:prstGeom prst="bentConnector3">
            <a:avLst>
              <a:gd name="adj1" fmla="val 2557890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接點: 肘形 135">
            <a:extLst>
              <a:ext uri="{FF2B5EF4-FFF2-40B4-BE49-F238E27FC236}">
                <a16:creationId xmlns:a16="http://schemas.microsoft.com/office/drawing/2014/main" id="{53EEBECB-88F0-C034-F185-BCE2F77A3AD8}"/>
              </a:ext>
            </a:extLst>
          </p:cNvPr>
          <p:cNvCxnSpPr>
            <a:stCxn id="48" idx="3"/>
            <a:endCxn id="49" idx="3"/>
          </p:cNvCxnSpPr>
          <p:nvPr/>
        </p:nvCxnSpPr>
        <p:spPr>
          <a:xfrm>
            <a:off x="6562826" y="3704259"/>
            <a:ext cx="12700" cy="264972"/>
          </a:xfrm>
          <a:prstGeom prst="bentConnector3">
            <a:avLst>
              <a:gd name="adj1" fmla="val 978945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接點: 肘形 138">
            <a:extLst>
              <a:ext uri="{FF2B5EF4-FFF2-40B4-BE49-F238E27FC236}">
                <a16:creationId xmlns:a16="http://schemas.microsoft.com/office/drawing/2014/main" id="{07779022-1023-EC23-9374-945A9701D161}"/>
              </a:ext>
            </a:extLst>
          </p:cNvPr>
          <p:cNvCxnSpPr>
            <a:stCxn id="106" idx="3"/>
            <a:endCxn id="86" idx="3"/>
          </p:cNvCxnSpPr>
          <p:nvPr/>
        </p:nvCxnSpPr>
        <p:spPr>
          <a:xfrm flipV="1">
            <a:off x="6562826" y="4980149"/>
            <a:ext cx="12700" cy="707367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C6FF8FD9-1579-3D5E-9EA9-ABDE6D504956}"/>
              </a:ext>
            </a:extLst>
          </p:cNvPr>
          <p:cNvGrpSpPr/>
          <p:nvPr/>
        </p:nvGrpSpPr>
        <p:grpSpPr>
          <a:xfrm>
            <a:off x="7275083" y="4088709"/>
            <a:ext cx="689141" cy="907114"/>
            <a:chOff x="4203290" y="2639961"/>
            <a:chExt cx="430623" cy="653787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09F740DC-AECA-8DB6-25E8-3A8F111F122C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08057DE1-1DD4-71B8-A96D-C56FC52BE39A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4CD0C46C-E2F5-2C32-300E-6EC4F4205ED1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F4D8E818-C758-2F93-717D-3A4D79829C4C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E00BC99C-D733-D119-3695-0B2C6560EC07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015606F5-2744-275F-898A-950728276C2B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6" name="矩形 225">
            <a:extLst>
              <a:ext uri="{FF2B5EF4-FFF2-40B4-BE49-F238E27FC236}">
                <a16:creationId xmlns:a16="http://schemas.microsoft.com/office/drawing/2014/main" id="{A2617174-3378-8604-F4B0-3B487F2D8A99}"/>
              </a:ext>
            </a:extLst>
          </p:cNvPr>
          <p:cNvSpPr/>
          <p:nvPr/>
        </p:nvSpPr>
        <p:spPr>
          <a:xfrm>
            <a:off x="2867350" y="1496671"/>
            <a:ext cx="1392230" cy="24091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ProcessRtp</a:t>
            </a:r>
            <a:endParaRPr lang="zh-TW" altLang="en-US" sz="11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F21F1503-9778-56BC-19E9-4C20C921D7D0}"/>
              </a:ext>
            </a:extLst>
          </p:cNvPr>
          <p:cNvSpPr/>
          <p:nvPr/>
        </p:nvSpPr>
        <p:spPr>
          <a:xfrm>
            <a:off x="2867345" y="2024569"/>
            <a:ext cx="1392231" cy="5487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檢視 </a:t>
            </a:r>
            <a:r>
              <a:rPr lang="en-US" altLang="zh-TW" sz="11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srcIP</a:t>
            </a:r>
            <a:r>
              <a:rPr lang="en-US" altLang="zh-TW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en-US" altLang="zh-TW" sz="11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srcPort</a:t>
            </a:r>
            <a:r>
              <a:rPr lang="en-US" altLang="zh-TW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dialog </a:t>
            </a:r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是否存在</a:t>
            </a:r>
            <a:r>
              <a:rPr lang="en-US" altLang="zh-TW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11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18CEAC99-6689-006F-8D9E-6C742396D2AF}"/>
              </a:ext>
            </a:extLst>
          </p:cNvPr>
          <p:cNvSpPr/>
          <p:nvPr/>
        </p:nvSpPr>
        <p:spPr>
          <a:xfrm>
            <a:off x="5184544" y="2085947"/>
            <a:ext cx="1378282" cy="425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FindParserToAddRecRtpRecording</a:t>
            </a:r>
            <a:endParaRPr lang="en-US" altLang="zh-TW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發話端 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被叫端</a:t>
            </a:r>
            <a:endParaRPr lang="en-US" altLang="zh-TW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6" name="直線單箭頭接點 235">
            <a:extLst>
              <a:ext uri="{FF2B5EF4-FFF2-40B4-BE49-F238E27FC236}">
                <a16:creationId xmlns:a16="http://schemas.microsoft.com/office/drawing/2014/main" id="{6D6D25BE-0556-DCB7-FDAB-12E58F5384C5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6562826" y="3704259"/>
            <a:ext cx="689141" cy="64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線單箭頭接點 236">
            <a:extLst>
              <a:ext uri="{FF2B5EF4-FFF2-40B4-BE49-F238E27FC236}">
                <a16:creationId xmlns:a16="http://schemas.microsoft.com/office/drawing/2014/main" id="{73499F56-12AB-3152-8D97-3077723A8A45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6562826" y="3969231"/>
            <a:ext cx="689141" cy="47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直線單箭頭接點 239">
            <a:extLst>
              <a:ext uri="{FF2B5EF4-FFF2-40B4-BE49-F238E27FC236}">
                <a16:creationId xmlns:a16="http://schemas.microsoft.com/office/drawing/2014/main" id="{6E4836DE-4B4C-B9B5-B074-1BAC0AEEADEC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6562826" y="4466390"/>
            <a:ext cx="689141" cy="7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直線單箭頭接點 243">
            <a:extLst>
              <a:ext uri="{FF2B5EF4-FFF2-40B4-BE49-F238E27FC236}">
                <a16:creationId xmlns:a16="http://schemas.microsoft.com/office/drawing/2014/main" id="{4CD79761-D6A2-3480-8FFD-1EF91E0BF32D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6562826" y="4635332"/>
            <a:ext cx="669399" cy="344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直線單箭頭接點 244">
            <a:extLst>
              <a:ext uri="{FF2B5EF4-FFF2-40B4-BE49-F238E27FC236}">
                <a16:creationId xmlns:a16="http://schemas.microsoft.com/office/drawing/2014/main" id="{2377360A-C117-A93D-CBB4-56D9B9CCEFDE}"/>
              </a:ext>
            </a:extLst>
          </p:cNvPr>
          <p:cNvCxnSpPr>
            <a:cxnSpLocks/>
            <a:stCxn id="103" idx="3"/>
          </p:cNvCxnSpPr>
          <p:nvPr/>
        </p:nvCxnSpPr>
        <p:spPr>
          <a:xfrm flipV="1">
            <a:off x="6562826" y="4734565"/>
            <a:ext cx="678060" cy="686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直線單箭頭接點 245">
            <a:extLst>
              <a:ext uri="{FF2B5EF4-FFF2-40B4-BE49-F238E27FC236}">
                <a16:creationId xmlns:a16="http://schemas.microsoft.com/office/drawing/2014/main" id="{B9A71177-E8C3-B862-CD7C-5B136E774D0F}"/>
              </a:ext>
            </a:extLst>
          </p:cNvPr>
          <p:cNvCxnSpPr>
            <a:cxnSpLocks/>
            <a:stCxn id="106" idx="3"/>
          </p:cNvCxnSpPr>
          <p:nvPr/>
        </p:nvCxnSpPr>
        <p:spPr>
          <a:xfrm flipV="1">
            <a:off x="6562826" y="4872458"/>
            <a:ext cx="669399" cy="81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直線單箭頭接點 246">
            <a:extLst>
              <a:ext uri="{FF2B5EF4-FFF2-40B4-BE49-F238E27FC236}">
                <a16:creationId xmlns:a16="http://schemas.microsoft.com/office/drawing/2014/main" id="{8D159AAC-6B37-5190-EE7B-42CAC772923B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6562827" y="4976210"/>
            <a:ext cx="661346" cy="1133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接點: 肘形 257">
            <a:extLst>
              <a:ext uri="{FF2B5EF4-FFF2-40B4-BE49-F238E27FC236}">
                <a16:creationId xmlns:a16="http://schemas.microsoft.com/office/drawing/2014/main" id="{56C9873B-CB44-F62B-4BAE-04963CE4D2D8}"/>
              </a:ext>
            </a:extLst>
          </p:cNvPr>
          <p:cNvCxnSpPr>
            <a:stCxn id="229" idx="2"/>
            <a:endCxn id="184" idx="0"/>
          </p:cNvCxnSpPr>
          <p:nvPr/>
        </p:nvCxnSpPr>
        <p:spPr>
          <a:xfrm rot="16200000" flipH="1">
            <a:off x="5958273" y="2427327"/>
            <a:ext cx="1576793" cy="17459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線單箭頭接點 259">
            <a:extLst>
              <a:ext uri="{FF2B5EF4-FFF2-40B4-BE49-F238E27FC236}">
                <a16:creationId xmlns:a16="http://schemas.microsoft.com/office/drawing/2014/main" id="{7195CC04-534A-2623-D4D3-AC07129E5C76}"/>
              </a:ext>
            </a:extLst>
          </p:cNvPr>
          <p:cNvCxnSpPr>
            <a:cxnSpLocks/>
            <a:stCxn id="226" idx="2"/>
            <a:endCxn id="228" idx="0"/>
          </p:cNvCxnSpPr>
          <p:nvPr/>
        </p:nvCxnSpPr>
        <p:spPr>
          <a:xfrm flipH="1">
            <a:off x="3563461" y="1737581"/>
            <a:ext cx="4" cy="28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線單箭頭接點 260">
            <a:extLst>
              <a:ext uri="{FF2B5EF4-FFF2-40B4-BE49-F238E27FC236}">
                <a16:creationId xmlns:a16="http://schemas.microsoft.com/office/drawing/2014/main" id="{0CB7E7EE-3DF8-8460-01B8-977E8F262718}"/>
              </a:ext>
            </a:extLst>
          </p:cNvPr>
          <p:cNvCxnSpPr>
            <a:cxnSpLocks/>
            <a:stCxn id="228" idx="3"/>
            <a:endCxn id="229" idx="1"/>
          </p:cNvCxnSpPr>
          <p:nvPr/>
        </p:nvCxnSpPr>
        <p:spPr>
          <a:xfrm>
            <a:off x="4259576" y="2298932"/>
            <a:ext cx="924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接點: 肘形 265">
            <a:extLst>
              <a:ext uri="{FF2B5EF4-FFF2-40B4-BE49-F238E27FC236}">
                <a16:creationId xmlns:a16="http://schemas.microsoft.com/office/drawing/2014/main" id="{4CC9ACA0-CD07-466C-0ED1-0EA3C2C29EC0}"/>
              </a:ext>
            </a:extLst>
          </p:cNvPr>
          <p:cNvCxnSpPr>
            <a:cxnSpLocks/>
            <a:stCxn id="20" idx="3"/>
            <a:endCxn id="104" idx="1"/>
          </p:cNvCxnSpPr>
          <p:nvPr/>
        </p:nvCxnSpPr>
        <p:spPr>
          <a:xfrm>
            <a:off x="2527078" y="5500479"/>
            <a:ext cx="487366" cy="18481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文字方塊 278">
            <a:extLst>
              <a:ext uri="{FF2B5EF4-FFF2-40B4-BE49-F238E27FC236}">
                <a16:creationId xmlns:a16="http://schemas.microsoft.com/office/drawing/2014/main" id="{5F703267-8BD0-298B-3CA0-927A6DF254B9}"/>
              </a:ext>
            </a:extLst>
          </p:cNvPr>
          <p:cNvSpPr txBox="1"/>
          <p:nvPr/>
        </p:nvSpPr>
        <p:spPr>
          <a:xfrm>
            <a:off x="5932020" y="2911268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RecRtpModel</a:t>
            </a:r>
            <a:endParaRPr lang="zh-TW" altLang="en-US" sz="1000" dirty="0"/>
          </a:p>
        </p:txBody>
      </p:sp>
      <p:sp>
        <p:nvSpPr>
          <p:cNvPr id="280" name="文字方塊 279">
            <a:extLst>
              <a:ext uri="{FF2B5EF4-FFF2-40B4-BE49-F238E27FC236}">
                <a16:creationId xmlns:a16="http://schemas.microsoft.com/office/drawing/2014/main" id="{DE4A90D1-96B4-1BA4-311B-3C0CBB6127D6}"/>
              </a:ext>
            </a:extLst>
          </p:cNvPr>
          <p:cNvSpPr txBox="1"/>
          <p:nvPr/>
        </p:nvSpPr>
        <p:spPr>
          <a:xfrm>
            <a:off x="7229118" y="4960778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RecRtpQueue</a:t>
            </a:r>
            <a:endParaRPr lang="zh-TW" altLang="en-US" sz="1000" dirty="0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AFDE4038-E839-83E1-D8E6-D94682072F2F}"/>
              </a:ext>
            </a:extLst>
          </p:cNvPr>
          <p:cNvSpPr/>
          <p:nvPr/>
        </p:nvSpPr>
        <p:spPr>
          <a:xfrm>
            <a:off x="8257344" y="3006440"/>
            <a:ext cx="2110936" cy="439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開始錄音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800" dirty="0" err="1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DialogID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CallRtpModel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放入 </a:t>
            </a:r>
            <a:r>
              <a:rPr lang="en-US" altLang="zh-TW" sz="800" dirty="0" err="1">
                <a:solidFill>
                  <a:srgbClr val="0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dictCallRtp</a:t>
            </a:r>
            <a:endParaRPr lang="zh-TW" altLang="en-US" sz="800" dirty="0">
              <a:solidFill>
                <a:srgbClr val="0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392552B5-86BD-BB63-04DA-490065E42A45}"/>
              </a:ext>
            </a:extLst>
          </p:cNvPr>
          <p:cNvSpPr/>
          <p:nvPr/>
        </p:nvSpPr>
        <p:spPr>
          <a:xfrm>
            <a:off x="8259679" y="3435277"/>
            <a:ext cx="2107400" cy="438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錄音中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800" dirty="0" err="1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DialogID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sz="800" dirty="0" err="1">
                <a:solidFill>
                  <a:srgbClr val="0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dictCallRtp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中找到 </a:t>
            </a:r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callRtp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callRtp.WritePacket</a:t>
            </a:r>
            <a:endParaRPr lang="en-US" altLang="zh-TW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65D50092-0BD5-EDE3-7BEB-2607891ECBA1}"/>
              </a:ext>
            </a:extLst>
          </p:cNvPr>
          <p:cNvSpPr/>
          <p:nvPr/>
        </p:nvSpPr>
        <p:spPr>
          <a:xfrm>
            <a:off x="8259679" y="3878260"/>
            <a:ext cx="2107400" cy="612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結束錄音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sz="800" dirty="0" err="1">
                <a:solidFill>
                  <a:srgbClr val="0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dictCallRtp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中找到 </a:t>
            </a:r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callRtp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callRtp.close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MakeRecordingFile</a:t>
            </a:r>
            <a:r>
              <a:rPr lang="en-US" altLang="zh-TW" sz="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 + </a:t>
            </a:r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dictCallRtp.Move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EA469E7-6BAF-A8FD-DFAB-48EB56C78C4D}"/>
              </a:ext>
            </a:extLst>
          </p:cNvPr>
          <p:cNvSpPr/>
          <p:nvPr/>
        </p:nvSpPr>
        <p:spPr>
          <a:xfrm>
            <a:off x="8257540" y="4485452"/>
            <a:ext cx="21074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開始主動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hold: 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callRtp.StartPressHeld</a:t>
            </a:r>
            <a:endParaRPr lang="en-US" altLang="zh-TW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CE3E2BD6-5471-947D-8724-D5AA9D7947C8}"/>
              </a:ext>
            </a:extLst>
          </p:cNvPr>
          <p:cNvSpPr/>
          <p:nvPr/>
        </p:nvSpPr>
        <p:spPr>
          <a:xfrm>
            <a:off x="8259686" y="4842350"/>
            <a:ext cx="2105254" cy="371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開始被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hold: 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callRtp.StartBeheld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FEFF531B-75AB-9703-F4BF-DEE9C21EB2DD}"/>
              </a:ext>
            </a:extLst>
          </p:cNvPr>
          <p:cNvSpPr/>
          <p:nvPr/>
        </p:nvSpPr>
        <p:spPr>
          <a:xfrm>
            <a:off x="8262062" y="5209925"/>
            <a:ext cx="2102877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停止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hold: 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callRtp.StopHeld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</p:txBody>
      </p:sp>
      <p:cxnSp>
        <p:nvCxnSpPr>
          <p:cNvPr id="331" name="直線單箭頭接點 330">
            <a:extLst>
              <a:ext uri="{FF2B5EF4-FFF2-40B4-BE49-F238E27FC236}">
                <a16:creationId xmlns:a16="http://schemas.microsoft.com/office/drawing/2014/main" id="{43369CD7-B4A2-AD0D-1042-FAE78A1E3905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7964224" y="4620112"/>
            <a:ext cx="242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2" name="群組 331">
            <a:extLst>
              <a:ext uri="{FF2B5EF4-FFF2-40B4-BE49-F238E27FC236}">
                <a16:creationId xmlns:a16="http://schemas.microsoft.com/office/drawing/2014/main" id="{6DCABD39-9439-AC92-5B26-E9C6B093C06F}"/>
              </a:ext>
            </a:extLst>
          </p:cNvPr>
          <p:cNvGrpSpPr/>
          <p:nvPr/>
        </p:nvGrpSpPr>
        <p:grpSpPr>
          <a:xfrm>
            <a:off x="11193775" y="4091356"/>
            <a:ext cx="783667" cy="907114"/>
            <a:chOff x="4203290" y="2639961"/>
            <a:chExt cx="430623" cy="653787"/>
          </a:xfrm>
        </p:grpSpPr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00A7DE4D-8788-FBC2-4405-DE5EF321AF63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53010FB7-9FBB-059E-936B-82EBD9543C65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F15B47BF-AFFB-6292-848F-DEAC5879CB20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A39284E0-64E4-538D-C360-E7C2D1424971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25DE3249-C6AA-419C-A70B-4A49397523D2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47A0F913-8160-E5C0-5D1E-98BE9E32C220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9" name="文字方塊 338">
            <a:extLst>
              <a:ext uri="{FF2B5EF4-FFF2-40B4-BE49-F238E27FC236}">
                <a16:creationId xmlns:a16="http://schemas.microsoft.com/office/drawing/2014/main" id="{C8DC0868-F2FE-C8CF-1B20-7F689633AD3D}"/>
              </a:ext>
            </a:extLst>
          </p:cNvPr>
          <p:cNvSpPr txBox="1"/>
          <p:nvPr/>
        </p:nvSpPr>
        <p:spPr>
          <a:xfrm>
            <a:off x="11134202" y="4967957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1000"/>
            </a:lvl1pPr>
          </a:lstStyle>
          <a:p>
            <a:r>
              <a:rPr lang="en-US" altLang="zh-TW" dirty="0" err="1"/>
              <a:t>RecFileQueue</a:t>
            </a:r>
            <a:endParaRPr lang="zh-TW" altLang="en-US" dirty="0"/>
          </a:p>
        </p:txBody>
      </p:sp>
      <p:cxnSp>
        <p:nvCxnSpPr>
          <p:cNvPr id="341" name="直線單箭頭接點 340">
            <a:extLst>
              <a:ext uri="{FF2B5EF4-FFF2-40B4-BE49-F238E27FC236}">
                <a16:creationId xmlns:a16="http://schemas.microsoft.com/office/drawing/2014/main" id="{2484ECA2-BC73-77F8-9BBD-667834EA8E54}"/>
              </a:ext>
            </a:extLst>
          </p:cNvPr>
          <p:cNvCxnSpPr>
            <a:cxnSpLocks/>
            <a:endCxn id="336" idx="1"/>
          </p:cNvCxnSpPr>
          <p:nvPr/>
        </p:nvCxnSpPr>
        <p:spPr>
          <a:xfrm>
            <a:off x="9555480" y="4329340"/>
            <a:ext cx="1638295" cy="293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矩形 342">
            <a:extLst>
              <a:ext uri="{FF2B5EF4-FFF2-40B4-BE49-F238E27FC236}">
                <a16:creationId xmlns:a16="http://schemas.microsoft.com/office/drawing/2014/main" id="{F359E939-BC1A-A70C-3D47-D2844DF72A15}"/>
              </a:ext>
            </a:extLst>
          </p:cNvPr>
          <p:cNvSpPr/>
          <p:nvPr/>
        </p:nvSpPr>
        <p:spPr>
          <a:xfrm>
            <a:off x="10710468" y="5989414"/>
            <a:ext cx="1389781" cy="48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FF0000"/>
                </a:solidFill>
              </a:rPr>
              <a:t>MakeFileThread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359" name="接點: 肘形 358">
            <a:extLst>
              <a:ext uri="{FF2B5EF4-FFF2-40B4-BE49-F238E27FC236}">
                <a16:creationId xmlns:a16="http://schemas.microsoft.com/office/drawing/2014/main" id="{3B8152BA-9203-6B1D-DDDE-0F5DEDF8800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527078" y="5439179"/>
            <a:ext cx="487365" cy="613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接點: 肘形 359">
            <a:extLst>
              <a:ext uri="{FF2B5EF4-FFF2-40B4-BE49-F238E27FC236}">
                <a16:creationId xmlns:a16="http://schemas.microsoft.com/office/drawing/2014/main" id="{B256C2C6-1FB1-2717-9A5E-E18A1DC4BDF9}"/>
              </a:ext>
            </a:extLst>
          </p:cNvPr>
          <p:cNvCxnSpPr>
            <a:cxnSpLocks/>
            <a:stCxn id="23" idx="3"/>
            <a:endCxn id="112" idx="1"/>
          </p:cNvCxnSpPr>
          <p:nvPr/>
        </p:nvCxnSpPr>
        <p:spPr>
          <a:xfrm flipV="1">
            <a:off x="2527078" y="6109869"/>
            <a:ext cx="487365" cy="7225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矩形 382">
            <a:extLst>
              <a:ext uri="{FF2B5EF4-FFF2-40B4-BE49-F238E27FC236}">
                <a16:creationId xmlns:a16="http://schemas.microsoft.com/office/drawing/2014/main" id="{EDA94D4F-4758-943B-94F9-C67C03BA1EAC}"/>
              </a:ext>
            </a:extLst>
          </p:cNvPr>
          <p:cNvSpPr/>
          <p:nvPr/>
        </p:nvSpPr>
        <p:spPr>
          <a:xfrm>
            <a:off x="81544" y="1164808"/>
            <a:ext cx="2047456" cy="20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FF0000"/>
                </a:solidFill>
              </a:rPr>
              <a:t>DispatchPacketThread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5A1152FB-190E-EB92-DE8F-F915F59B2293}"/>
              </a:ext>
            </a:extLst>
          </p:cNvPr>
          <p:cNvSpPr/>
          <p:nvPr/>
        </p:nvSpPr>
        <p:spPr>
          <a:xfrm>
            <a:off x="8377143" y="2445633"/>
            <a:ext cx="2047456" cy="20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FF0000"/>
                </a:solidFill>
              </a:rPr>
              <a:t>ParsePacketThread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88" name="文字方塊 387">
            <a:extLst>
              <a:ext uri="{FF2B5EF4-FFF2-40B4-BE49-F238E27FC236}">
                <a16:creationId xmlns:a16="http://schemas.microsoft.com/office/drawing/2014/main" id="{AE4DA4DC-7CEC-FE17-768D-991E5B2F76C4}"/>
              </a:ext>
            </a:extLst>
          </p:cNvPr>
          <p:cNvSpPr txBox="1"/>
          <p:nvPr/>
        </p:nvSpPr>
        <p:spPr>
          <a:xfrm>
            <a:off x="7268184" y="696057"/>
            <a:ext cx="4713931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關於 </a:t>
            </a:r>
            <a:r>
              <a:rPr lang="en-US" altLang="zh-TW" sz="800" dirty="0"/>
              <a:t>dialog </a:t>
            </a:r>
            <a:r>
              <a:rPr lang="zh-TW" altLang="en-US" sz="800" dirty="0"/>
              <a:t>的說明</a:t>
            </a:r>
            <a:r>
              <a:rPr lang="en-US" altLang="zh-TW" sz="800" dirty="0"/>
              <a:t>:</a:t>
            </a:r>
          </a:p>
          <a:p>
            <a:pPr marL="228600" indent="-228600">
              <a:buAutoNum type="arabicPeriod"/>
            </a:pPr>
            <a:r>
              <a:rPr lang="zh-TW" altLang="en-US" sz="800" dirty="0"/>
              <a:t>當 </a:t>
            </a:r>
            <a:r>
              <a:rPr lang="en-US" altLang="zh-TW" sz="800" dirty="0" err="1"/>
              <a:t>CallID</a:t>
            </a:r>
            <a:r>
              <a:rPr lang="en-US" altLang="zh-TW" sz="800" dirty="0"/>
              <a:t> + </a:t>
            </a:r>
            <a:r>
              <a:rPr lang="en-US" altLang="zh-TW" sz="800" dirty="0" err="1"/>
              <a:t>fromTag</a:t>
            </a:r>
            <a:r>
              <a:rPr lang="en-US" altLang="zh-TW" sz="800" dirty="0"/>
              <a:t> + </a:t>
            </a:r>
            <a:r>
              <a:rPr lang="en-US" altLang="zh-TW" sz="800" dirty="0" err="1"/>
              <a:t>toTag</a:t>
            </a:r>
            <a:r>
              <a:rPr lang="en-US" altLang="zh-TW" sz="800" dirty="0"/>
              <a:t> </a:t>
            </a:r>
            <a:r>
              <a:rPr lang="zh-TW" altLang="en-US" sz="800" dirty="0"/>
              <a:t>不同時，建立一個新的 </a:t>
            </a:r>
            <a:r>
              <a:rPr lang="en-US" altLang="zh-TW" sz="800" dirty="0"/>
              <a:t>Dialog ID</a:t>
            </a:r>
          </a:p>
          <a:p>
            <a:pPr marL="228600" indent="-228600">
              <a:buAutoNum type="arabicPeriod"/>
            </a:pPr>
            <a:r>
              <a:rPr lang="zh-TW" altLang="en-US" sz="800" dirty="0"/>
              <a:t>主叫的 </a:t>
            </a:r>
            <a:r>
              <a:rPr lang="en-US" altLang="zh-TW" sz="800" dirty="0"/>
              <a:t>Invite</a:t>
            </a:r>
            <a:r>
              <a:rPr lang="zh-TW" altLang="en-US" sz="800" dirty="0"/>
              <a:t>，一開始 </a:t>
            </a:r>
            <a:r>
              <a:rPr lang="en-US" altLang="zh-TW" sz="800" dirty="0"/>
              <a:t>invite </a:t>
            </a:r>
            <a:r>
              <a:rPr lang="zh-TW" altLang="en-US" sz="800" dirty="0"/>
              <a:t>時，</a:t>
            </a:r>
            <a:r>
              <a:rPr lang="en-US" altLang="zh-TW" sz="800" dirty="0" err="1"/>
              <a:t>toTag</a:t>
            </a:r>
            <a:r>
              <a:rPr lang="en-US" altLang="zh-TW" sz="800" dirty="0"/>
              <a:t> </a:t>
            </a:r>
            <a:r>
              <a:rPr lang="zh-TW" altLang="en-US" sz="800" dirty="0"/>
              <a:t>不會有值，要等到 </a:t>
            </a:r>
            <a:r>
              <a:rPr lang="en-US" altLang="zh-TW" sz="800" dirty="0"/>
              <a:t>200OK</a:t>
            </a:r>
            <a:r>
              <a:rPr lang="zh-TW" altLang="en-US" sz="800" dirty="0"/>
              <a:t>才會賦予值。</a:t>
            </a:r>
            <a:endParaRPr lang="en-US" altLang="zh-TW" sz="800" dirty="0"/>
          </a:p>
          <a:p>
            <a:pPr marL="228600" indent="-228600">
              <a:buAutoNum type="arabicPeriod"/>
            </a:pPr>
            <a:r>
              <a:rPr lang="zh-TW" altLang="en-US" sz="800" dirty="0"/>
              <a:t>由於便於管理 </a:t>
            </a:r>
            <a:r>
              <a:rPr lang="en-US" altLang="zh-TW" sz="800" dirty="0"/>
              <a:t>dialog</a:t>
            </a:r>
            <a:r>
              <a:rPr lang="zh-TW" altLang="en-US" sz="800" dirty="0"/>
              <a:t>，定義了 </a:t>
            </a:r>
            <a:r>
              <a:rPr lang="en-US" altLang="zh-TW" sz="800" dirty="0" err="1"/>
              <a:t>DialogID</a:t>
            </a:r>
            <a:r>
              <a:rPr lang="en-US" altLang="zh-TW" sz="800" dirty="0"/>
              <a:t> = </a:t>
            </a:r>
            <a:r>
              <a:rPr lang="en-US" altLang="zh-TW" sz="800" dirty="0" err="1"/>
              <a:t>callID</a:t>
            </a:r>
            <a:r>
              <a:rPr lang="en-US" altLang="zh-TW" sz="800" dirty="0"/>
              <a:t> + </a:t>
            </a:r>
            <a:r>
              <a:rPr lang="en-US" altLang="zh-TW" sz="800" dirty="0" err="1"/>
              <a:t>StartTalkTime</a:t>
            </a:r>
            <a:r>
              <a:rPr lang="en-US" altLang="zh-TW" sz="800" dirty="0"/>
              <a:t>(</a:t>
            </a:r>
            <a:r>
              <a:rPr lang="en-US" altLang="zh-TW" sz="800" dirty="0" err="1">
                <a:latin typeface="Cascadia Mono" panose="020B0609020000020004" pitchFamily="49" charset="0"/>
              </a:rPr>
              <a:t>HHmmss.ffffff</a:t>
            </a:r>
            <a:r>
              <a:rPr lang="en-US" altLang="zh-TW" sz="800" dirty="0"/>
              <a:t>)</a:t>
            </a:r>
            <a:r>
              <a:rPr lang="zh-TW" altLang="en-US" sz="800" dirty="0"/>
              <a:t>，在真正開始通話時，才會設定 </a:t>
            </a:r>
            <a:r>
              <a:rPr lang="en-US" altLang="zh-TW" sz="800" dirty="0" err="1"/>
              <a:t>StartTalkingTime</a:t>
            </a:r>
            <a:r>
              <a:rPr lang="en-US" altLang="zh-TW" sz="800" dirty="0"/>
              <a:t> + </a:t>
            </a:r>
            <a:r>
              <a:rPr lang="en-US" altLang="zh-TW" sz="800" dirty="0" err="1"/>
              <a:t>DialogID</a:t>
            </a:r>
            <a:endParaRPr lang="en-US" altLang="zh-TW" sz="800" dirty="0"/>
          </a:p>
          <a:p>
            <a:pPr marL="228600" indent="-228600">
              <a:buAutoNum type="arabicPeriod"/>
            </a:pPr>
            <a:r>
              <a:rPr lang="en-US" altLang="zh-TW" sz="800" dirty="0"/>
              <a:t>Dialog </a:t>
            </a:r>
            <a:r>
              <a:rPr lang="zh-TW" altLang="en-US" sz="800" dirty="0"/>
              <a:t>不同，會造成產生不同的錄音檔。</a:t>
            </a:r>
            <a:endParaRPr lang="en-US" altLang="zh-TW" sz="800" dirty="0"/>
          </a:p>
          <a:p>
            <a:pPr marL="228600" indent="-228600">
              <a:buAutoNum type="arabicPeriod"/>
            </a:pPr>
            <a:r>
              <a:rPr lang="en-US" altLang="zh-TW" sz="800" dirty="0" err="1"/>
              <a:t>ProcessRtp</a:t>
            </a:r>
            <a:r>
              <a:rPr lang="zh-TW" altLang="en-US" sz="800" dirty="0"/>
              <a:t> 是透過 </a:t>
            </a:r>
            <a:r>
              <a:rPr lang="en-US" altLang="zh-TW" sz="800" dirty="0" err="1"/>
              <a:t>srcIP</a:t>
            </a:r>
            <a:r>
              <a:rPr lang="en-US" altLang="zh-TW" sz="800" dirty="0"/>
              <a:t> + </a:t>
            </a:r>
            <a:r>
              <a:rPr lang="en-US" altLang="zh-TW" sz="800" dirty="0" err="1"/>
              <a:t>srcPort</a:t>
            </a:r>
            <a:r>
              <a:rPr lang="en-US" altLang="zh-TW" sz="800" dirty="0"/>
              <a:t> </a:t>
            </a:r>
            <a:r>
              <a:rPr lang="zh-TW" altLang="en-US" sz="800" dirty="0"/>
              <a:t>來取得 </a:t>
            </a:r>
            <a:r>
              <a:rPr lang="en-US" altLang="zh-TW" sz="800" dirty="0"/>
              <a:t>Dialog</a:t>
            </a:r>
            <a:r>
              <a:rPr lang="zh-TW" altLang="en-US" sz="800" dirty="0"/>
              <a:t>，並產生 </a:t>
            </a:r>
            <a:r>
              <a:rPr lang="en-US" altLang="zh-TW" sz="800" dirty="0" err="1"/>
              <a:t>RecRtpModel</a:t>
            </a:r>
            <a:r>
              <a:rPr lang="en-US" altLang="zh-TW" sz="800" dirty="0"/>
              <a:t> </a:t>
            </a:r>
            <a:r>
              <a:rPr lang="zh-TW" altLang="en-US" sz="800" dirty="0"/>
              <a:t>放入 </a:t>
            </a:r>
            <a:r>
              <a:rPr lang="en-US" altLang="zh-TW" sz="800" dirty="0" err="1"/>
              <a:t>RecRtpQueue</a:t>
            </a:r>
            <a:r>
              <a:rPr lang="en-US" altLang="zh-TW" sz="800" dirty="0"/>
              <a:t> </a:t>
            </a:r>
            <a:r>
              <a:rPr lang="zh-TW" altLang="en-US" sz="800" dirty="0"/>
              <a:t>中處理。</a:t>
            </a:r>
            <a:endParaRPr lang="en-US" altLang="zh-TW" sz="800" dirty="0"/>
          </a:p>
          <a:p>
            <a:pPr marL="228600" indent="-228600">
              <a:buAutoNum type="arabicPeriod"/>
            </a:pPr>
            <a:endParaRPr lang="en-US" altLang="zh-TW" sz="800" dirty="0"/>
          </a:p>
          <a:p>
            <a:pPr marL="228600" indent="-228600">
              <a:buAutoNum type="arabicPeriod"/>
            </a:pPr>
            <a:endParaRPr lang="en-US" altLang="zh-TW" sz="800" dirty="0"/>
          </a:p>
          <a:p>
            <a:pPr marL="228600" indent="-228600">
              <a:buAutoNum type="arabicPeriod"/>
            </a:pPr>
            <a:endParaRPr lang="zh-TW" altLang="en-US" sz="800" dirty="0"/>
          </a:p>
        </p:txBody>
      </p:sp>
      <p:cxnSp>
        <p:nvCxnSpPr>
          <p:cNvPr id="393" name="接點: 肘形 392">
            <a:extLst>
              <a:ext uri="{FF2B5EF4-FFF2-40B4-BE49-F238E27FC236}">
                <a16:creationId xmlns:a16="http://schemas.microsoft.com/office/drawing/2014/main" id="{5A193BF0-B92B-F0DF-4430-317C5830111D}"/>
              </a:ext>
            </a:extLst>
          </p:cNvPr>
          <p:cNvCxnSpPr>
            <a:cxnSpLocks/>
            <a:stCxn id="339" idx="2"/>
            <a:endCxn id="343" idx="0"/>
          </p:cNvCxnSpPr>
          <p:nvPr/>
        </p:nvCxnSpPr>
        <p:spPr>
          <a:xfrm rot="5400000">
            <a:off x="11107866" y="5511672"/>
            <a:ext cx="775236" cy="1802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9" name="文字方塊 398">
            <a:extLst>
              <a:ext uri="{FF2B5EF4-FFF2-40B4-BE49-F238E27FC236}">
                <a16:creationId xmlns:a16="http://schemas.microsoft.com/office/drawing/2014/main" id="{FA2150CC-E482-3B89-9BD0-0A3BC8BB4653}"/>
              </a:ext>
            </a:extLst>
          </p:cNvPr>
          <p:cNvSpPr txBox="1"/>
          <p:nvPr/>
        </p:nvSpPr>
        <p:spPr>
          <a:xfrm>
            <a:off x="8859921" y="2792271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1000"/>
            </a:lvl1pPr>
          </a:lstStyle>
          <a:p>
            <a:r>
              <a:rPr lang="en-US" altLang="zh-TW" dirty="0" err="1"/>
              <a:t>ProcessRecRtp</a:t>
            </a:r>
            <a:endParaRPr lang="zh-TW" altLang="en-US" dirty="0"/>
          </a:p>
        </p:txBody>
      </p:sp>
      <p:grpSp>
        <p:nvGrpSpPr>
          <p:cNvPr id="415" name="群組 414">
            <a:extLst>
              <a:ext uri="{FF2B5EF4-FFF2-40B4-BE49-F238E27FC236}">
                <a16:creationId xmlns:a16="http://schemas.microsoft.com/office/drawing/2014/main" id="{BA32D575-9506-2950-26B2-58BC2E57519F}"/>
              </a:ext>
            </a:extLst>
          </p:cNvPr>
          <p:cNvGrpSpPr/>
          <p:nvPr/>
        </p:nvGrpSpPr>
        <p:grpSpPr>
          <a:xfrm>
            <a:off x="11242452" y="3177787"/>
            <a:ext cx="576308" cy="385960"/>
            <a:chOff x="4203290" y="2639961"/>
            <a:chExt cx="430623" cy="653787"/>
          </a:xfrm>
        </p:grpSpPr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C7A2F3F2-51F0-3E59-5EC8-30C780D2D584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EF3C8AD4-852B-1A4C-3985-79C1DE2732FF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5BDB5237-51C0-D42B-669B-5F1011DCCB54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1B75B664-D58D-8B5E-6217-3E51C20CC329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693384B4-2D5A-3175-90AE-FEAA205A906F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00EC4AF1-80D5-2EB4-6ED8-A9A04ADCA638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22" name="文字方塊 421">
            <a:extLst>
              <a:ext uri="{FF2B5EF4-FFF2-40B4-BE49-F238E27FC236}">
                <a16:creationId xmlns:a16="http://schemas.microsoft.com/office/drawing/2014/main" id="{BE1CD315-01B0-F965-E650-0488B5567672}"/>
              </a:ext>
            </a:extLst>
          </p:cNvPr>
          <p:cNvSpPr txBox="1"/>
          <p:nvPr/>
        </p:nvSpPr>
        <p:spPr>
          <a:xfrm>
            <a:off x="11183350" y="3528944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1000"/>
            </a:lvl1pPr>
          </a:lstStyle>
          <a:p>
            <a:r>
              <a:rPr lang="en-US" altLang="zh-TW" dirty="0" err="1"/>
              <a:t>dictCallRtp</a:t>
            </a:r>
            <a:endParaRPr lang="zh-TW" altLang="en-US" dirty="0"/>
          </a:p>
        </p:txBody>
      </p:sp>
      <p:cxnSp>
        <p:nvCxnSpPr>
          <p:cNvPr id="423" name="直線單箭頭接點 422">
            <a:extLst>
              <a:ext uri="{FF2B5EF4-FFF2-40B4-BE49-F238E27FC236}">
                <a16:creationId xmlns:a16="http://schemas.microsoft.com/office/drawing/2014/main" id="{6CFF571F-6CE0-A41F-5533-A8F456ADA0B2}"/>
              </a:ext>
            </a:extLst>
          </p:cNvPr>
          <p:cNvCxnSpPr>
            <a:cxnSpLocks/>
            <a:stCxn id="321" idx="3"/>
            <a:endCxn id="419" idx="1"/>
          </p:cNvCxnSpPr>
          <p:nvPr/>
        </p:nvCxnSpPr>
        <p:spPr>
          <a:xfrm>
            <a:off x="10368280" y="3226119"/>
            <a:ext cx="874172" cy="177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單箭頭接點 427">
            <a:extLst>
              <a:ext uri="{FF2B5EF4-FFF2-40B4-BE49-F238E27FC236}">
                <a16:creationId xmlns:a16="http://schemas.microsoft.com/office/drawing/2014/main" id="{23F7A5CD-7805-924C-570D-BF3956C530FC}"/>
              </a:ext>
            </a:extLst>
          </p:cNvPr>
          <p:cNvCxnSpPr>
            <a:cxnSpLocks/>
            <a:stCxn id="419" idx="1"/>
          </p:cNvCxnSpPr>
          <p:nvPr/>
        </p:nvCxnSpPr>
        <p:spPr>
          <a:xfrm flipH="1">
            <a:off x="10248900" y="3403889"/>
            <a:ext cx="993552" cy="246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單箭頭接點 430">
            <a:extLst>
              <a:ext uri="{FF2B5EF4-FFF2-40B4-BE49-F238E27FC236}">
                <a16:creationId xmlns:a16="http://schemas.microsoft.com/office/drawing/2014/main" id="{22A8C8EA-CEC7-0FD4-689C-89955DAC7793}"/>
              </a:ext>
            </a:extLst>
          </p:cNvPr>
          <p:cNvCxnSpPr>
            <a:cxnSpLocks/>
            <a:stCxn id="419" idx="1"/>
          </p:cNvCxnSpPr>
          <p:nvPr/>
        </p:nvCxnSpPr>
        <p:spPr>
          <a:xfrm flipH="1">
            <a:off x="9711624" y="3403889"/>
            <a:ext cx="1530828" cy="684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76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矩形 381">
            <a:extLst>
              <a:ext uri="{FF2B5EF4-FFF2-40B4-BE49-F238E27FC236}">
                <a16:creationId xmlns:a16="http://schemas.microsoft.com/office/drawing/2014/main" id="{C50151F6-A85F-8A93-7A38-CE6A0F80654E}"/>
              </a:ext>
            </a:extLst>
          </p:cNvPr>
          <p:cNvSpPr/>
          <p:nvPr/>
        </p:nvSpPr>
        <p:spPr>
          <a:xfrm>
            <a:off x="175847" y="1164808"/>
            <a:ext cx="6921236" cy="53883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E926B6-CA11-A144-A10A-6C8B3DAF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0" y="484494"/>
            <a:ext cx="7265779" cy="611659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/>
              <a:t>程式架構</a:t>
            </a:r>
            <a:r>
              <a:rPr lang="en-US" altLang="zh-TW" dirty="0"/>
              <a:t>-3(NEW</a:t>
            </a:r>
            <a:r>
              <a:rPr lang="zh-TW" altLang="en-US" dirty="0"/>
              <a:t> </a:t>
            </a:r>
            <a:r>
              <a:rPr lang="en-US" altLang="zh-TW" dirty="0"/>
              <a:t>2023/01/29)</a:t>
            </a:r>
            <a:endParaRPr lang="zh-TW" altLang="en-US" dirty="0"/>
          </a:p>
        </p:txBody>
      </p:sp>
      <p:grpSp>
        <p:nvGrpSpPr>
          <p:cNvPr id="332" name="群組 331">
            <a:extLst>
              <a:ext uri="{FF2B5EF4-FFF2-40B4-BE49-F238E27FC236}">
                <a16:creationId xmlns:a16="http://schemas.microsoft.com/office/drawing/2014/main" id="{6DCABD39-9439-AC92-5B26-E9C6B093C06F}"/>
              </a:ext>
            </a:extLst>
          </p:cNvPr>
          <p:cNvGrpSpPr/>
          <p:nvPr/>
        </p:nvGrpSpPr>
        <p:grpSpPr>
          <a:xfrm>
            <a:off x="449575" y="1565939"/>
            <a:ext cx="783667" cy="907114"/>
            <a:chOff x="4203290" y="2639961"/>
            <a:chExt cx="430623" cy="653787"/>
          </a:xfrm>
        </p:grpSpPr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00A7DE4D-8788-FBC2-4405-DE5EF321AF63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53010FB7-9FBB-059E-936B-82EBD9543C65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F15B47BF-AFFB-6292-848F-DEAC5879CB20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A39284E0-64E4-538D-C360-E7C2D1424971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25DE3249-C6AA-419C-A70B-4A49397523D2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47A0F913-8160-E5C0-5D1E-98BE9E32C220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9" name="文字方塊 338">
            <a:extLst>
              <a:ext uri="{FF2B5EF4-FFF2-40B4-BE49-F238E27FC236}">
                <a16:creationId xmlns:a16="http://schemas.microsoft.com/office/drawing/2014/main" id="{C8DC0868-F2FE-C8CF-1B20-7F689633AD3D}"/>
              </a:ext>
            </a:extLst>
          </p:cNvPr>
          <p:cNvSpPr txBox="1"/>
          <p:nvPr/>
        </p:nvSpPr>
        <p:spPr>
          <a:xfrm>
            <a:off x="390002" y="2495444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1000"/>
            </a:lvl1pPr>
          </a:lstStyle>
          <a:p>
            <a:r>
              <a:rPr lang="en-US" altLang="zh-TW" dirty="0" err="1"/>
              <a:t>RecFileQueue</a:t>
            </a:r>
            <a:endParaRPr lang="zh-TW" altLang="en-US" dirty="0"/>
          </a:p>
        </p:txBody>
      </p:sp>
      <p:cxnSp>
        <p:nvCxnSpPr>
          <p:cNvPr id="341" name="直線單箭頭接點 340">
            <a:extLst>
              <a:ext uri="{FF2B5EF4-FFF2-40B4-BE49-F238E27FC236}">
                <a16:creationId xmlns:a16="http://schemas.microsoft.com/office/drawing/2014/main" id="{2484ECA2-BC73-77F8-9BBD-667834EA8E54}"/>
              </a:ext>
            </a:extLst>
          </p:cNvPr>
          <p:cNvCxnSpPr>
            <a:cxnSpLocks/>
            <a:stCxn id="335" idx="3"/>
            <a:endCxn id="3" idx="1"/>
          </p:cNvCxnSpPr>
          <p:nvPr/>
        </p:nvCxnSpPr>
        <p:spPr>
          <a:xfrm flipV="1">
            <a:off x="1233242" y="1946745"/>
            <a:ext cx="98815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矩形 382">
            <a:extLst>
              <a:ext uri="{FF2B5EF4-FFF2-40B4-BE49-F238E27FC236}">
                <a16:creationId xmlns:a16="http://schemas.microsoft.com/office/drawing/2014/main" id="{EDA94D4F-4758-943B-94F9-C67C03BA1EAC}"/>
              </a:ext>
            </a:extLst>
          </p:cNvPr>
          <p:cNvSpPr/>
          <p:nvPr/>
        </p:nvSpPr>
        <p:spPr>
          <a:xfrm>
            <a:off x="175847" y="1164808"/>
            <a:ext cx="2047456" cy="20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FF0000"/>
                </a:solidFill>
              </a:rPr>
              <a:t>MakeFileThread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F5AA97-D688-45B9-8C3F-9C938247288B}"/>
              </a:ext>
            </a:extLst>
          </p:cNvPr>
          <p:cNvSpPr/>
          <p:nvPr/>
        </p:nvSpPr>
        <p:spPr>
          <a:xfrm>
            <a:off x="2221392" y="1665180"/>
            <a:ext cx="1041178" cy="5631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MakeRecFile</a:t>
            </a:r>
            <a:endParaRPr lang="zh-TW" altLang="en-US" sz="11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560DE57-E7E0-E155-2B6C-87FE113F0EA6}"/>
              </a:ext>
            </a:extLst>
          </p:cNvPr>
          <p:cNvSpPr txBox="1"/>
          <p:nvPr/>
        </p:nvSpPr>
        <p:spPr>
          <a:xfrm>
            <a:off x="1308837" y="1700525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1000"/>
            </a:lvl1pPr>
          </a:lstStyle>
          <a:p>
            <a:r>
              <a:rPr lang="en-US" altLang="zh-TW" dirty="0" err="1"/>
              <a:t>RecFileModel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E491BC9-A04B-ACAA-9D0E-17DF2E3B773B}"/>
              </a:ext>
            </a:extLst>
          </p:cNvPr>
          <p:cNvSpPr/>
          <p:nvPr/>
        </p:nvSpPr>
        <p:spPr>
          <a:xfrm>
            <a:off x="3869082" y="1751704"/>
            <a:ext cx="1891637" cy="3900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 </a:t>
            </a:r>
            <a:r>
              <a:rPr lang="en-US" altLang="zh-TW" sz="11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SendSSRCList</a:t>
            </a:r>
            <a:endParaRPr lang="en-US" altLang="zh-TW" sz="11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 </a:t>
            </a:r>
            <a:r>
              <a:rPr lang="en-US" altLang="zh-TW" sz="11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RecvSSRCList</a:t>
            </a:r>
            <a:endParaRPr lang="zh-TW" altLang="en-US" sz="11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91BBE78-CF1B-FBD5-7BA4-ACF26FB00003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3262570" y="1946744"/>
            <a:ext cx="6065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DA436B5-91D9-2E03-AFCF-8AB1B84D02C3}"/>
              </a:ext>
            </a:extLst>
          </p:cNvPr>
          <p:cNvSpPr/>
          <p:nvPr/>
        </p:nvSpPr>
        <p:spPr>
          <a:xfrm>
            <a:off x="3869082" y="2423347"/>
            <a:ext cx="1891637" cy="3900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ConvertRawToWaveFile</a:t>
            </a:r>
            <a:endParaRPr lang="zh-TW" altLang="en-US" sz="11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D2E55A4-2F77-E965-B61D-8A1AFF353551}"/>
              </a:ext>
            </a:extLst>
          </p:cNvPr>
          <p:cNvSpPr/>
          <p:nvPr/>
        </p:nvSpPr>
        <p:spPr>
          <a:xfrm>
            <a:off x="3869082" y="3094990"/>
            <a:ext cx="1891637" cy="3900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PadBeheldMoh</a:t>
            </a:r>
            <a:endParaRPr lang="zh-TW" altLang="en-US" sz="11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BFAA522-7DCD-89D9-C059-F93E0D69CC85}"/>
              </a:ext>
            </a:extLst>
          </p:cNvPr>
          <p:cNvSpPr/>
          <p:nvPr/>
        </p:nvSpPr>
        <p:spPr>
          <a:xfrm>
            <a:off x="3869082" y="3771934"/>
            <a:ext cx="1891637" cy="3900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VolumeNormalize</a:t>
            </a:r>
            <a:endParaRPr lang="zh-TW" altLang="en-US" sz="11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9108C70-44D7-9011-90AD-9BA7EE29082C}"/>
              </a:ext>
            </a:extLst>
          </p:cNvPr>
          <p:cNvSpPr/>
          <p:nvPr/>
        </p:nvSpPr>
        <p:spPr>
          <a:xfrm>
            <a:off x="3869083" y="4443577"/>
            <a:ext cx="1891636" cy="3900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MergeWavFile</a:t>
            </a:r>
            <a:endParaRPr lang="zh-TW" altLang="en-US" sz="11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2D5DF1E-4C50-9BF5-3B2E-079D97629D0D}"/>
              </a:ext>
            </a:extLst>
          </p:cNvPr>
          <p:cNvSpPr/>
          <p:nvPr/>
        </p:nvSpPr>
        <p:spPr>
          <a:xfrm>
            <a:off x="3869082" y="5115220"/>
            <a:ext cx="1891637" cy="3900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CreateRecordingFile</a:t>
            </a:r>
            <a:endParaRPr lang="zh-TW" altLang="en-US" sz="11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圖說文字: 直線 36">
            <a:extLst>
              <a:ext uri="{FF2B5EF4-FFF2-40B4-BE49-F238E27FC236}">
                <a16:creationId xmlns:a16="http://schemas.microsoft.com/office/drawing/2014/main" id="{316B75DB-28D2-9669-D444-8A4159E970EF}"/>
              </a:ext>
            </a:extLst>
          </p:cNvPr>
          <p:cNvSpPr/>
          <p:nvPr/>
        </p:nvSpPr>
        <p:spPr>
          <a:xfrm>
            <a:off x="6726445" y="2222448"/>
            <a:ext cx="2476976" cy="315769"/>
          </a:xfrm>
          <a:prstGeom prst="borderCallout1">
            <a:avLst>
              <a:gd name="adj1" fmla="val 52534"/>
              <a:gd name="adj2" fmla="val -27"/>
              <a:gd name="adj3" fmla="val 112500"/>
              <a:gd name="adj4" fmla="val -383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Raw 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資料產生 </a:t>
            </a:r>
            <a:endParaRPr lang="en-US" altLang="zh-TW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send wav file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及 </a:t>
            </a:r>
            <a:r>
              <a:rPr lang="en-US" altLang="zh-TW" sz="9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recv</a:t>
            </a: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wav file</a:t>
            </a:r>
            <a:endParaRPr lang="zh-TW" altLang="en-US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圖說文字: 直線 38">
            <a:extLst>
              <a:ext uri="{FF2B5EF4-FFF2-40B4-BE49-F238E27FC236}">
                <a16:creationId xmlns:a16="http://schemas.microsoft.com/office/drawing/2014/main" id="{4714F6F3-839E-96AB-20E3-3009540B30FD}"/>
              </a:ext>
            </a:extLst>
          </p:cNvPr>
          <p:cNvSpPr/>
          <p:nvPr/>
        </p:nvSpPr>
        <p:spPr>
          <a:xfrm>
            <a:off x="6726445" y="2934634"/>
            <a:ext cx="3171936" cy="492831"/>
          </a:xfrm>
          <a:prstGeom prst="borderCallout1">
            <a:avLst>
              <a:gd name="adj1" fmla="val 32666"/>
              <a:gd name="adj2" fmla="val 75"/>
              <a:gd name="adj3" fmla="val 65042"/>
              <a:gd name="adj4" fmla="val -2997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插入被動 </a:t>
            </a: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Hold 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MOH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，只針對 </a:t>
            </a:r>
            <a:r>
              <a:rPr lang="en-US" altLang="zh-TW" sz="9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sendFile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，因為被動</a:t>
            </a: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Hold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時，聽到的 </a:t>
            </a: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MOH 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會在 </a:t>
            </a:r>
            <a:r>
              <a:rPr lang="en-US" altLang="zh-TW" sz="9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recvFile</a:t>
            </a: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中，所以不需要 </a:t>
            </a: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pad</a:t>
            </a:r>
            <a:endParaRPr lang="zh-TW" altLang="en-US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圖說文字: 直線 40">
            <a:extLst>
              <a:ext uri="{FF2B5EF4-FFF2-40B4-BE49-F238E27FC236}">
                <a16:creationId xmlns:a16="http://schemas.microsoft.com/office/drawing/2014/main" id="{CFF02DD6-EBD1-CEEB-67B8-328131AF2A1A}"/>
              </a:ext>
            </a:extLst>
          </p:cNvPr>
          <p:cNvSpPr/>
          <p:nvPr/>
        </p:nvSpPr>
        <p:spPr>
          <a:xfrm>
            <a:off x="6019803" y="3818026"/>
            <a:ext cx="883920" cy="277980"/>
          </a:xfrm>
          <a:prstGeom prst="borderCallout1">
            <a:avLst>
              <a:gd name="adj1" fmla="val 43421"/>
              <a:gd name="adj2" fmla="val -546"/>
              <a:gd name="adj3" fmla="val 65042"/>
              <a:gd name="adj4" fmla="val -2997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音量最佳化</a:t>
            </a:r>
          </a:p>
        </p:txBody>
      </p:sp>
      <p:sp>
        <p:nvSpPr>
          <p:cNvPr id="42" name="圖說文字: 直線 41">
            <a:extLst>
              <a:ext uri="{FF2B5EF4-FFF2-40B4-BE49-F238E27FC236}">
                <a16:creationId xmlns:a16="http://schemas.microsoft.com/office/drawing/2014/main" id="{A25FDCC1-6BAA-DF89-1F71-EFE24A736E94}"/>
              </a:ext>
            </a:extLst>
          </p:cNvPr>
          <p:cNvSpPr/>
          <p:nvPr/>
        </p:nvSpPr>
        <p:spPr>
          <a:xfrm>
            <a:off x="6019802" y="4503829"/>
            <a:ext cx="1171583" cy="277980"/>
          </a:xfrm>
          <a:prstGeom prst="borderCallout1">
            <a:avLst>
              <a:gd name="adj1" fmla="val 43421"/>
              <a:gd name="adj2" fmla="val -546"/>
              <a:gd name="adj3" fmla="val 62301"/>
              <a:gd name="adj4" fmla="val -2151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Send + </a:t>
            </a:r>
            <a:r>
              <a:rPr lang="en-US" altLang="zh-TW" sz="9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recv</a:t>
            </a: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混音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C60C73D-F4A0-3661-6FE3-FD565E4378A6}"/>
              </a:ext>
            </a:extLst>
          </p:cNvPr>
          <p:cNvSpPr/>
          <p:nvPr/>
        </p:nvSpPr>
        <p:spPr>
          <a:xfrm>
            <a:off x="3869082" y="5834209"/>
            <a:ext cx="1891637" cy="3900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產生錄音檔</a:t>
            </a: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C9737D40-8CD8-1BDD-966D-103A6A8BF692}"/>
              </a:ext>
            </a:extLst>
          </p:cNvPr>
          <p:cNvCxnSpPr>
            <a:stCxn id="15" idx="2"/>
            <a:endCxn id="22" idx="0"/>
          </p:cNvCxnSpPr>
          <p:nvPr/>
        </p:nvCxnSpPr>
        <p:spPr>
          <a:xfrm>
            <a:off x="4814901" y="2141783"/>
            <a:ext cx="0" cy="28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4A14C51-C9D8-A72F-3603-6B01505EBF3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4814900" y="2813426"/>
            <a:ext cx="1" cy="28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2CEDDB3A-1AD6-910E-4C77-B136DA378CA2}"/>
              </a:ext>
            </a:extLst>
          </p:cNvPr>
          <p:cNvCxnSpPr>
            <a:endCxn id="27" idx="0"/>
          </p:cNvCxnSpPr>
          <p:nvPr/>
        </p:nvCxnSpPr>
        <p:spPr>
          <a:xfrm>
            <a:off x="4814900" y="3485069"/>
            <a:ext cx="1" cy="28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FB2C0CEE-F363-F06B-D4EE-6B64DA41339D}"/>
              </a:ext>
            </a:extLst>
          </p:cNvPr>
          <p:cNvCxnSpPr>
            <a:endCxn id="35" idx="0"/>
          </p:cNvCxnSpPr>
          <p:nvPr/>
        </p:nvCxnSpPr>
        <p:spPr>
          <a:xfrm>
            <a:off x="4814900" y="4159363"/>
            <a:ext cx="1" cy="284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84895350-5341-72B8-320A-F3757CD0EB08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4814901" y="4833656"/>
            <a:ext cx="0" cy="28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477FD8A6-18E5-FD8B-9F80-6EC6AA61A820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4814901" y="5505299"/>
            <a:ext cx="0" cy="328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9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081CD4B-1883-4648-2F72-128F46E7D5E9}"/>
              </a:ext>
            </a:extLst>
          </p:cNvPr>
          <p:cNvSpPr/>
          <p:nvPr/>
        </p:nvSpPr>
        <p:spPr>
          <a:xfrm>
            <a:off x="2941320" y="1474471"/>
            <a:ext cx="8412480" cy="3649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RtpGateway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7" name="矩形 376">
            <a:extLst>
              <a:ext uri="{FF2B5EF4-FFF2-40B4-BE49-F238E27FC236}">
                <a16:creationId xmlns:a16="http://schemas.microsoft.com/office/drawing/2014/main" id="{B534AB9A-846F-2749-69F9-DEFED8A2F022}"/>
              </a:ext>
            </a:extLst>
          </p:cNvPr>
          <p:cNvSpPr/>
          <p:nvPr/>
        </p:nvSpPr>
        <p:spPr>
          <a:xfrm>
            <a:off x="5048250" y="2118359"/>
            <a:ext cx="1905000" cy="27812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Dictionary&lt;</a:t>
            </a:r>
            <a:r>
              <a:rPr lang="zh-TW" altLang="en-US" dirty="0"/>
              <a:t>分機</a:t>
            </a:r>
            <a:r>
              <a:rPr lang="en-US" altLang="zh-TW" dirty="0"/>
              <a:t>&gt;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5BC703F-77EA-644D-B5AD-774A9A66FCDD}"/>
              </a:ext>
            </a:extLst>
          </p:cNvPr>
          <p:cNvSpPr/>
          <p:nvPr/>
        </p:nvSpPr>
        <p:spPr>
          <a:xfrm>
            <a:off x="3032760" y="2118360"/>
            <a:ext cx="1905000" cy="27812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UDP Listener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E926B6-CA11-A144-A10A-6C8B3DAF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0" y="484494"/>
            <a:ext cx="10976720" cy="611659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/>
              <a:t>程式架構</a:t>
            </a:r>
            <a:r>
              <a:rPr lang="en-US" altLang="zh-TW" dirty="0"/>
              <a:t>-</a:t>
            </a:r>
            <a:r>
              <a:rPr lang="en-US" altLang="zh-TW" dirty="0" err="1"/>
              <a:t>RtpGateway</a:t>
            </a:r>
            <a:r>
              <a:rPr lang="en-US" altLang="zh-TW" dirty="0"/>
              <a:t>(NEW</a:t>
            </a:r>
            <a:r>
              <a:rPr lang="zh-TW" altLang="en-US" dirty="0"/>
              <a:t> </a:t>
            </a:r>
            <a:r>
              <a:rPr lang="en-US" altLang="zh-TW" dirty="0"/>
              <a:t>2023/01/29)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6F27176-A653-8916-E829-04591C1BCCE5}"/>
              </a:ext>
            </a:extLst>
          </p:cNvPr>
          <p:cNvSpPr/>
          <p:nvPr/>
        </p:nvSpPr>
        <p:spPr>
          <a:xfrm>
            <a:off x="449580" y="2933701"/>
            <a:ext cx="2179320" cy="36575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SipParser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C3E64D-2D68-3F93-78E5-21479B0AC83A}"/>
              </a:ext>
            </a:extLst>
          </p:cNvPr>
          <p:cNvSpPr/>
          <p:nvPr/>
        </p:nvSpPr>
        <p:spPr>
          <a:xfrm>
            <a:off x="449580" y="3299460"/>
            <a:ext cx="217932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ParsePacketThread</a:t>
            </a:r>
          </a:p>
          <a:p>
            <a:pPr algn="ctr"/>
            <a:r>
              <a:rPr lang="en-US" altLang="zh-TW"/>
              <a:t>(</a:t>
            </a:r>
            <a:r>
              <a:rPr lang="zh-TW" altLang="en-US"/>
              <a:t>每一</a:t>
            </a:r>
            <a:r>
              <a:rPr lang="zh-TW" altLang="en-US" dirty="0"/>
              <a:t>分機</a:t>
            </a:r>
            <a:r>
              <a:rPr lang="en-US" altLang="zh-TW"/>
              <a:t>)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B12DB7-1663-1DF1-4AA2-419500F18DCD}"/>
              </a:ext>
            </a:extLst>
          </p:cNvPr>
          <p:cNvSpPr/>
          <p:nvPr/>
        </p:nvSpPr>
        <p:spPr>
          <a:xfrm>
            <a:off x="5265420" y="2667004"/>
            <a:ext cx="1546860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RecRtpQueue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8A2DC65-79C2-F8F3-06A7-72E53453FDE7}"/>
              </a:ext>
            </a:extLst>
          </p:cNvPr>
          <p:cNvSpPr/>
          <p:nvPr/>
        </p:nvSpPr>
        <p:spPr>
          <a:xfrm>
            <a:off x="5265420" y="3101342"/>
            <a:ext cx="1546860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RecRtpQueue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A87240B-2380-BAE9-22CC-EE2BA56A0465}"/>
              </a:ext>
            </a:extLst>
          </p:cNvPr>
          <p:cNvSpPr/>
          <p:nvPr/>
        </p:nvSpPr>
        <p:spPr>
          <a:xfrm>
            <a:off x="5265420" y="3535679"/>
            <a:ext cx="1546860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RecRtpQueue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7652C96-C4DA-5159-3CF3-C6367FC4562A}"/>
              </a:ext>
            </a:extLst>
          </p:cNvPr>
          <p:cNvSpPr/>
          <p:nvPr/>
        </p:nvSpPr>
        <p:spPr>
          <a:xfrm>
            <a:off x="5265420" y="3962397"/>
            <a:ext cx="1546860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RecRtpQueue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7A8C50D-0768-325E-0F6A-10EA6E111288}"/>
              </a:ext>
            </a:extLst>
          </p:cNvPr>
          <p:cNvSpPr/>
          <p:nvPr/>
        </p:nvSpPr>
        <p:spPr>
          <a:xfrm>
            <a:off x="5265420" y="4389115"/>
            <a:ext cx="1546860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RecRtpQueue</a:t>
            </a:r>
            <a:endParaRPr lang="zh-TW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C37F87D-24F6-19AF-1070-1E1429C5BC16}"/>
              </a:ext>
            </a:extLst>
          </p:cNvPr>
          <p:cNvSpPr/>
          <p:nvPr/>
        </p:nvSpPr>
        <p:spPr>
          <a:xfrm>
            <a:off x="7482840" y="2666999"/>
            <a:ext cx="1874520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ProcessRtpThread</a:t>
            </a:r>
            <a:endParaRPr lang="zh-TW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74D56D4-10CD-3FBC-DF49-13C6D94F4CBB}"/>
              </a:ext>
            </a:extLst>
          </p:cNvPr>
          <p:cNvSpPr/>
          <p:nvPr/>
        </p:nvSpPr>
        <p:spPr>
          <a:xfrm>
            <a:off x="7482840" y="3101339"/>
            <a:ext cx="1874520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ProcessRtpThread</a:t>
            </a:r>
            <a:endParaRPr lang="zh-TW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3D3AB9D-ED1B-0E38-6968-767EBA5C32CF}"/>
              </a:ext>
            </a:extLst>
          </p:cNvPr>
          <p:cNvSpPr/>
          <p:nvPr/>
        </p:nvSpPr>
        <p:spPr>
          <a:xfrm>
            <a:off x="7482840" y="3535679"/>
            <a:ext cx="1874520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ProcessRtpThread</a:t>
            </a:r>
            <a:endParaRPr lang="zh-TW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83ABBFC-E802-D79B-3565-7140D2CD737B}"/>
              </a:ext>
            </a:extLst>
          </p:cNvPr>
          <p:cNvSpPr/>
          <p:nvPr/>
        </p:nvSpPr>
        <p:spPr>
          <a:xfrm>
            <a:off x="7482840" y="3962389"/>
            <a:ext cx="1874520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ProcessRtpThread</a:t>
            </a:r>
            <a:endParaRPr lang="zh-TW" altLang="en-US" dirty="0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BAB5E3BC-8316-CBAA-4B81-9382A8F7CCE4}"/>
              </a:ext>
            </a:extLst>
          </p:cNvPr>
          <p:cNvSpPr/>
          <p:nvPr/>
        </p:nvSpPr>
        <p:spPr>
          <a:xfrm>
            <a:off x="7482840" y="4389115"/>
            <a:ext cx="1874520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ProcessRtpThread</a:t>
            </a:r>
            <a:endParaRPr lang="zh-TW" altLang="en-US" dirty="0"/>
          </a:p>
        </p:txBody>
      </p:sp>
      <p:cxnSp>
        <p:nvCxnSpPr>
          <p:cNvPr id="322" name="直線單箭頭接點 321">
            <a:extLst>
              <a:ext uri="{FF2B5EF4-FFF2-40B4-BE49-F238E27FC236}">
                <a16:creationId xmlns:a16="http://schemas.microsoft.com/office/drawing/2014/main" id="{CC580ED7-327A-D653-ECC7-6B7BF11E38CF}"/>
              </a:ext>
            </a:extLst>
          </p:cNvPr>
          <p:cNvCxnSpPr>
            <a:cxnSpLocks/>
            <a:stCxn id="13" idx="3"/>
            <a:endCxn id="57" idx="1"/>
          </p:cNvCxnSpPr>
          <p:nvPr/>
        </p:nvCxnSpPr>
        <p:spPr>
          <a:xfrm flipV="1">
            <a:off x="6812280" y="2842259"/>
            <a:ext cx="670560" cy="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單箭頭接點 322">
            <a:extLst>
              <a:ext uri="{FF2B5EF4-FFF2-40B4-BE49-F238E27FC236}">
                <a16:creationId xmlns:a16="http://schemas.microsoft.com/office/drawing/2014/main" id="{A772E912-B155-9629-A71B-898CADD28C7A}"/>
              </a:ext>
            </a:extLst>
          </p:cNvPr>
          <p:cNvCxnSpPr>
            <a:cxnSpLocks/>
            <a:stCxn id="24" idx="3"/>
            <a:endCxn id="59" idx="1"/>
          </p:cNvCxnSpPr>
          <p:nvPr/>
        </p:nvCxnSpPr>
        <p:spPr>
          <a:xfrm flipV="1">
            <a:off x="6812280" y="3276599"/>
            <a:ext cx="670560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單箭頭接點 323">
            <a:extLst>
              <a:ext uri="{FF2B5EF4-FFF2-40B4-BE49-F238E27FC236}">
                <a16:creationId xmlns:a16="http://schemas.microsoft.com/office/drawing/2014/main" id="{EC53462D-A22A-7072-BE06-B8CFBA9FDEB1}"/>
              </a:ext>
            </a:extLst>
          </p:cNvPr>
          <p:cNvCxnSpPr>
            <a:cxnSpLocks/>
            <a:stCxn id="26" idx="3"/>
            <a:endCxn id="62" idx="1"/>
          </p:cNvCxnSpPr>
          <p:nvPr/>
        </p:nvCxnSpPr>
        <p:spPr>
          <a:xfrm>
            <a:off x="6812280" y="3710939"/>
            <a:ext cx="67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單箭頭接點 324">
            <a:extLst>
              <a:ext uri="{FF2B5EF4-FFF2-40B4-BE49-F238E27FC236}">
                <a16:creationId xmlns:a16="http://schemas.microsoft.com/office/drawing/2014/main" id="{EC73FF55-28F0-D783-6B89-1B5D2AC14801}"/>
              </a:ext>
            </a:extLst>
          </p:cNvPr>
          <p:cNvCxnSpPr>
            <a:cxnSpLocks/>
            <a:stCxn id="28" idx="3"/>
            <a:endCxn id="63" idx="1"/>
          </p:cNvCxnSpPr>
          <p:nvPr/>
        </p:nvCxnSpPr>
        <p:spPr>
          <a:xfrm flipV="1">
            <a:off x="6812280" y="4137649"/>
            <a:ext cx="670560" cy="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單箭頭接點 325">
            <a:extLst>
              <a:ext uri="{FF2B5EF4-FFF2-40B4-BE49-F238E27FC236}">
                <a16:creationId xmlns:a16="http://schemas.microsoft.com/office/drawing/2014/main" id="{AD2A38EA-C945-DBBB-E116-20A188742451}"/>
              </a:ext>
            </a:extLst>
          </p:cNvPr>
          <p:cNvCxnSpPr>
            <a:cxnSpLocks/>
            <a:stCxn id="29" idx="3"/>
            <a:endCxn id="320" idx="1"/>
          </p:cNvCxnSpPr>
          <p:nvPr/>
        </p:nvCxnSpPr>
        <p:spPr>
          <a:xfrm>
            <a:off x="6812280" y="4564375"/>
            <a:ext cx="67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矩形 354">
            <a:extLst>
              <a:ext uri="{FF2B5EF4-FFF2-40B4-BE49-F238E27FC236}">
                <a16:creationId xmlns:a16="http://schemas.microsoft.com/office/drawing/2014/main" id="{2962D8DD-2A31-3653-66E1-25E1690372BC}"/>
              </a:ext>
            </a:extLst>
          </p:cNvPr>
          <p:cNvSpPr/>
          <p:nvPr/>
        </p:nvSpPr>
        <p:spPr>
          <a:xfrm>
            <a:off x="3143250" y="2666999"/>
            <a:ext cx="1664970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RecvRtpThread</a:t>
            </a:r>
            <a:endParaRPr lang="zh-TW" altLang="en-US" dirty="0"/>
          </a:p>
        </p:txBody>
      </p:sp>
      <p:sp>
        <p:nvSpPr>
          <p:cNvPr id="356" name="矩形 355">
            <a:extLst>
              <a:ext uri="{FF2B5EF4-FFF2-40B4-BE49-F238E27FC236}">
                <a16:creationId xmlns:a16="http://schemas.microsoft.com/office/drawing/2014/main" id="{0D60AD3F-27E4-ACCD-3B56-DA6A46CF8B25}"/>
              </a:ext>
            </a:extLst>
          </p:cNvPr>
          <p:cNvSpPr/>
          <p:nvPr/>
        </p:nvSpPr>
        <p:spPr>
          <a:xfrm>
            <a:off x="3143250" y="3101339"/>
            <a:ext cx="1664970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RecvRtpThread</a:t>
            </a:r>
            <a:endParaRPr lang="zh-TW" altLang="en-US" dirty="0"/>
          </a:p>
        </p:txBody>
      </p:sp>
      <p:sp>
        <p:nvSpPr>
          <p:cNvPr id="357" name="矩形 356">
            <a:extLst>
              <a:ext uri="{FF2B5EF4-FFF2-40B4-BE49-F238E27FC236}">
                <a16:creationId xmlns:a16="http://schemas.microsoft.com/office/drawing/2014/main" id="{4BC1C864-28FD-3A63-8D56-1811703C5EFA}"/>
              </a:ext>
            </a:extLst>
          </p:cNvPr>
          <p:cNvSpPr/>
          <p:nvPr/>
        </p:nvSpPr>
        <p:spPr>
          <a:xfrm>
            <a:off x="3143250" y="3535679"/>
            <a:ext cx="1664970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RecvRtpThread</a:t>
            </a:r>
            <a:endParaRPr lang="zh-TW" altLang="en-US" dirty="0"/>
          </a:p>
        </p:txBody>
      </p:sp>
      <p:sp>
        <p:nvSpPr>
          <p:cNvPr id="358" name="矩形 357">
            <a:extLst>
              <a:ext uri="{FF2B5EF4-FFF2-40B4-BE49-F238E27FC236}">
                <a16:creationId xmlns:a16="http://schemas.microsoft.com/office/drawing/2014/main" id="{EB97D94D-40EF-034E-1C2B-0473878ADCE0}"/>
              </a:ext>
            </a:extLst>
          </p:cNvPr>
          <p:cNvSpPr/>
          <p:nvPr/>
        </p:nvSpPr>
        <p:spPr>
          <a:xfrm>
            <a:off x="3143250" y="3962389"/>
            <a:ext cx="1664970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RecvRtpThread</a:t>
            </a:r>
            <a:endParaRPr lang="zh-TW" altLang="en-US" dirty="0"/>
          </a:p>
        </p:txBody>
      </p:sp>
      <p:sp>
        <p:nvSpPr>
          <p:cNvPr id="359" name="矩形 358">
            <a:extLst>
              <a:ext uri="{FF2B5EF4-FFF2-40B4-BE49-F238E27FC236}">
                <a16:creationId xmlns:a16="http://schemas.microsoft.com/office/drawing/2014/main" id="{22BC692E-B309-9380-D58B-A7BDF1320C77}"/>
              </a:ext>
            </a:extLst>
          </p:cNvPr>
          <p:cNvSpPr/>
          <p:nvPr/>
        </p:nvSpPr>
        <p:spPr>
          <a:xfrm>
            <a:off x="3143250" y="4389115"/>
            <a:ext cx="1664970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RecvRtpThread</a:t>
            </a:r>
            <a:endParaRPr lang="zh-TW" altLang="en-US" dirty="0"/>
          </a:p>
        </p:txBody>
      </p:sp>
      <p:cxnSp>
        <p:nvCxnSpPr>
          <p:cNvPr id="362" name="直線單箭頭接點 361">
            <a:extLst>
              <a:ext uri="{FF2B5EF4-FFF2-40B4-BE49-F238E27FC236}">
                <a16:creationId xmlns:a16="http://schemas.microsoft.com/office/drawing/2014/main" id="{F380C36F-1A96-6049-EA58-70F58DBB9576}"/>
              </a:ext>
            </a:extLst>
          </p:cNvPr>
          <p:cNvCxnSpPr>
            <a:cxnSpLocks/>
            <a:stCxn id="355" idx="3"/>
            <a:endCxn id="13" idx="1"/>
          </p:cNvCxnSpPr>
          <p:nvPr/>
        </p:nvCxnSpPr>
        <p:spPr>
          <a:xfrm>
            <a:off x="4808220" y="2842259"/>
            <a:ext cx="457200" cy="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單箭頭接點 362">
            <a:extLst>
              <a:ext uri="{FF2B5EF4-FFF2-40B4-BE49-F238E27FC236}">
                <a16:creationId xmlns:a16="http://schemas.microsoft.com/office/drawing/2014/main" id="{2B6B98DD-B4D2-4086-7E39-4C4A7D470FBC}"/>
              </a:ext>
            </a:extLst>
          </p:cNvPr>
          <p:cNvCxnSpPr>
            <a:cxnSpLocks/>
            <a:stCxn id="356" idx="3"/>
            <a:endCxn id="24" idx="1"/>
          </p:cNvCxnSpPr>
          <p:nvPr/>
        </p:nvCxnSpPr>
        <p:spPr>
          <a:xfrm>
            <a:off x="4808220" y="3276599"/>
            <a:ext cx="457200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單箭頭接點 363">
            <a:extLst>
              <a:ext uri="{FF2B5EF4-FFF2-40B4-BE49-F238E27FC236}">
                <a16:creationId xmlns:a16="http://schemas.microsoft.com/office/drawing/2014/main" id="{E775A6FF-AEDA-5A98-F178-B745965C0502}"/>
              </a:ext>
            </a:extLst>
          </p:cNvPr>
          <p:cNvCxnSpPr>
            <a:cxnSpLocks/>
            <a:stCxn id="357" idx="3"/>
            <a:endCxn id="26" idx="1"/>
          </p:cNvCxnSpPr>
          <p:nvPr/>
        </p:nvCxnSpPr>
        <p:spPr>
          <a:xfrm>
            <a:off x="4808220" y="3710939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單箭頭接點 364">
            <a:extLst>
              <a:ext uri="{FF2B5EF4-FFF2-40B4-BE49-F238E27FC236}">
                <a16:creationId xmlns:a16="http://schemas.microsoft.com/office/drawing/2014/main" id="{037159C2-0080-39E1-3AED-189BE134B867}"/>
              </a:ext>
            </a:extLst>
          </p:cNvPr>
          <p:cNvCxnSpPr>
            <a:cxnSpLocks/>
            <a:stCxn id="358" idx="3"/>
            <a:endCxn id="28" idx="1"/>
          </p:cNvCxnSpPr>
          <p:nvPr/>
        </p:nvCxnSpPr>
        <p:spPr>
          <a:xfrm>
            <a:off x="4808220" y="4137649"/>
            <a:ext cx="457200" cy="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單箭頭接點 365">
            <a:extLst>
              <a:ext uri="{FF2B5EF4-FFF2-40B4-BE49-F238E27FC236}">
                <a16:creationId xmlns:a16="http://schemas.microsoft.com/office/drawing/2014/main" id="{8FF37E62-9CC4-63EC-D310-B16ABDCD3C32}"/>
              </a:ext>
            </a:extLst>
          </p:cNvPr>
          <p:cNvCxnSpPr>
            <a:cxnSpLocks/>
            <a:stCxn id="359" idx="3"/>
            <a:endCxn id="29" idx="1"/>
          </p:cNvCxnSpPr>
          <p:nvPr/>
        </p:nvCxnSpPr>
        <p:spPr>
          <a:xfrm>
            <a:off x="4808220" y="4564375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矩形 378">
            <a:extLst>
              <a:ext uri="{FF2B5EF4-FFF2-40B4-BE49-F238E27FC236}">
                <a16:creationId xmlns:a16="http://schemas.microsoft.com/office/drawing/2014/main" id="{9A6068AD-2DAF-ACDC-3957-0672462AFC91}"/>
              </a:ext>
            </a:extLst>
          </p:cNvPr>
          <p:cNvSpPr/>
          <p:nvPr/>
        </p:nvSpPr>
        <p:spPr>
          <a:xfrm>
            <a:off x="10058400" y="3170479"/>
            <a:ext cx="967740" cy="1080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錄音</a:t>
            </a:r>
            <a:endParaRPr lang="en-US" altLang="zh-TW" dirty="0"/>
          </a:p>
          <a:p>
            <a:pPr algn="ctr"/>
            <a:r>
              <a:rPr lang="zh-TW" altLang="en-US" dirty="0"/>
              <a:t>監聽</a:t>
            </a:r>
            <a:endParaRPr lang="en-US" altLang="zh-TW" dirty="0"/>
          </a:p>
          <a:p>
            <a:pPr algn="ctr"/>
            <a:r>
              <a:rPr lang="en-US" altLang="zh-TW" dirty="0"/>
              <a:t>ASR</a:t>
            </a:r>
          </a:p>
        </p:txBody>
      </p:sp>
      <p:cxnSp>
        <p:nvCxnSpPr>
          <p:cNvPr id="381" name="直線單箭頭接點 380">
            <a:extLst>
              <a:ext uri="{FF2B5EF4-FFF2-40B4-BE49-F238E27FC236}">
                <a16:creationId xmlns:a16="http://schemas.microsoft.com/office/drawing/2014/main" id="{6757C824-3482-5472-423E-E917B52493FB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9357360" y="2842259"/>
            <a:ext cx="672465" cy="67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直線單箭頭接點 384">
            <a:extLst>
              <a:ext uri="{FF2B5EF4-FFF2-40B4-BE49-F238E27FC236}">
                <a16:creationId xmlns:a16="http://schemas.microsoft.com/office/drawing/2014/main" id="{468DE187-AAAE-76F0-D190-4B0477D5A50C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9357360" y="3276599"/>
            <a:ext cx="651510" cy="37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直線單箭頭接點 385">
            <a:extLst>
              <a:ext uri="{FF2B5EF4-FFF2-40B4-BE49-F238E27FC236}">
                <a16:creationId xmlns:a16="http://schemas.microsoft.com/office/drawing/2014/main" id="{04A19DB0-72ED-64A2-4CF9-46E2F4AD785C}"/>
              </a:ext>
            </a:extLst>
          </p:cNvPr>
          <p:cNvCxnSpPr>
            <a:cxnSpLocks/>
          </p:cNvCxnSpPr>
          <p:nvPr/>
        </p:nvCxnSpPr>
        <p:spPr>
          <a:xfrm>
            <a:off x="9357360" y="3710939"/>
            <a:ext cx="672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直線單箭頭接點 386">
            <a:extLst>
              <a:ext uri="{FF2B5EF4-FFF2-40B4-BE49-F238E27FC236}">
                <a16:creationId xmlns:a16="http://schemas.microsoft.com/office/drawing/2014/main" id="{B5724826-AACA-3873-D1BA-87EDB53A50E2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9357360" y="3806059"/>
            <a:ext cx="651510" cy="33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直線單箭頭接點 387">
            <a:extLst>
              <a:ext uri="{FF2B5EF4-FFF2-40B4-BE49-F238E27FC236}">
                <a16:creationId xmlns:a16="http://schemas.microsoft.com/office/drawing/2014/main" id="{4ABF3BD0-2503-C241-B602-1F8851BF28E3}"/>
              </a:ext>
            </a:extLst>
          </p:cNvPr>
          <p:cNvCxnSpPr>
            <a:cxnSpLocks/>
            <a:stCxn id="320" idx="3"/>
          </p:cNvCxnSpPr>
          <p:nvPr/>
        </p:nvCxnSpPr>
        <p:spPr>
          <a:xfrm flipV="1">
            <a:off x="9357360" y="3894666"/>
            <a:ext cx="651510" cy="66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069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421" y="484494"/>
            <a:ext cx="3084611" cy="611659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/>
              <a:t>程式架構</a:t>
            </a:r>
            <a:r>
              <a:rPr lang="en-US" altLang="zh-TW" dirty="0"/>
              <a:t>(new)</a:t>
            </a:r>
            <a:endParaRPr lang="zh-TW" altLang="en-US" dirty="0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857C465-E81B-3918-CEC8-B9BA15E0EE6E}"/>
              </a:ext>
            </a:extLst>
          </p:cNvPr>
          <p:cNvSpPr/>
          <p:nvPr/>
        </p:nvSpPr>
        <p:spPr>
          <a:xfrm>
            <a:off x="420284" y="2771219"/>
            <a:ext cx="366576" cy="953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封包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F5BEBD-0E1B-7B94-F09A-3CB4A57ACA11}"/>
              </a:ext>
            </a:extLst>
          </p:cNvPr>
          <p:cNvSpPr/>
          <p:nvPr/>
        </p:nvSpPr>
        <p:spPr>
          <a:xfrm>
            <a:off x="981749" y="2908824"/>
            <a:ext cx="740606" cy="3392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網卡</a:t>
            </a:r>
            <a:r>
              <a:rPr lang="en-US" altLang="zh-TW" sz="1600" dirty="0"/>
              <a:t>1</a:t>
            </a:r>
            <a:endParaRPr lang="zh-TW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8098DF-6302-3C2B-B259-A6DEF5C453D4}"/>
              </a:ext>
            </a:extLst>
          </p:cNvPr>
          <p:cNvSpPr/>
          <p:nvPr/>
        </p:nvSpPr>
        <p:spPr>
          <a:xfrm>
            <a:off x="981749" y="3248036"/>
            <a:ext cx="740606" cy="3392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網卡</a:t>
            </a:r>
            <a:r>
              <a:rPr lang="en-US" altLang="zh-TW" sz="1600" dirty="0"/>
              <a:t>2</a:t>
            </a:r>
            <a:endParaRPr lang="zh-TW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97F0DB-EF04-C7D1-331B-6141948CA471}"/>
              </a:ext>
            </a:extLst>
          </p:cNvPr>
          <p:cNvSpPr/>
          <p:nvPr/>
        </p:nvSpPr>
        <p:spPr>
          <a:xfrm>
            <a:off x="2112132" y="2904300"/>
            <a:ext cx="1110456" cy="339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readThread</a:t>
            </a:r>
            <a:r>
              <a:rPr lang="en-US" altLang="zh-TW" sz="1200" dirty="0"/>
              <a:t>  1</a:t>
            </a:r>
            <a:endParaRPr lang="zh-TW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48841F-779E-F0D5-FA29-09E3F902916B}"/>
              </a:ext>
            </a:extLst>
          </p:cNvPr>
          <p:cNvSpPr/>
          <p:nvPr/>
        </p:nvSpPr>
        <p:spPr>
          <a:xfrm>
            <a:off x="2112132" y="3243512"/>
            <a:ext cx="1110456" cy="339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readThread</a:t>
            </a:r>
            <a:r>
              <a:rPr lang="en-US" altLang="zh-TW" sz="1200" dirty="0"/>
              <a:t>  2</a:t>
            </a:r>
            <a:endParaRPr lang="zh-TW" altLang="en-US" sz="1200" dirty="0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9208CA83-AE66-52B8-CF50-BF68F84B1BEB}"/>
              </a:ext>
            </a:extLst>
          </p:cNvPr>
          <p:cNvSpPr/>
          <p:nvPr/>
        </p:nvSpPr>
        <p:spPr>
          <a:xfrm>
            <a:off x="1861937" y="2953069"/>
            <a:ext cx="110613" cy="250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DC5530BE-6317-869A-2FD5-3709672197D3}"/>
              </a:ext>
            </a:extLst>
          </p:cNvPr>
          <p:cNvSpPr/>
          <p:nvPr/>
        </p:nvSpPr>
        <p:spPr>
          <a:xfrm>
            <a:off x="1861937" y="3292281"/>
            <a:ext cx="110613" cy="250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B87F5B0-F05E-AB9D-9D21-9155453AB3C6}"/>
              </a:ext>
            </a:extLst>
          </p:cNvPr>
          <p:cNvGrpSpPr/>
          <p:nvPr/>
        </p:nvGrpSpPr>
        <p:grpSpPr>
          <a:xfrm>
            <a:off x="3646741" y="2908824"/>
            <a:ext cx="513564" cy="678423"/>
            <a:chOff x="4203290" y="2639961"/>
            <a:chExt cx="430623" cy="65378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33B9FBC-C802-7BCB-FDF3-C1586C95B75A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94F98A2-393D-ED73-E5AA-2CE125B68EB3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04141FE-6165-5911-5191-1BBDC2A4375A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5742C08-7C10-2D2B-B1FE-5FC0F47A86F4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A150B8C-B527-4881-4E50-859A3FB92D37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CAE8929-4E44-2342-E124-4D8FA7905668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052DA14B-121D-501A-D0A0-C0398A3C3227}"/>
              </a:ext>
            </a:extLst>
          </p:cNvPr>
          <p:cNvSpPr/>
          <p:nvPr/>
        </p:nvSpPr>
        <p:spPr>
          <a:xfrm>
            <a:off x="3378960" y="3023605"/>
            <a:ext cx="153482" cy="462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D289EC8-50F2-91D5-2F61-087960006EF5}"/>
              </a:ext>
            </a:extLst>
          </p:cNvPr>
          <p:cNvSpPr txBox="1"/>
          <p:nvPr/>
        </p:nvSpPr>
        <p:spPr>
          <a:xfrm>
            <a:off x="3466063" y="3606585"/>
            <a:ext cx="999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/>
              <a:t>RawPacketQueue</a:t>
            </a:r>
            <a:endParaRPr lang="zh-TW" altLang="en-US" sz="8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F24B639-3901-6895-8E66-DB54A7E2E18F}"/>
              </a:ext>
            </a:extLst>
          </p:cNvPr>
          <p:cNvSpPr/>
          <p:nvPr/>
        </p:nvSpPr>
        <p:spPr>
          <a:xfrm>
            <a:off x="4633078" y="2915660"/>
            <a:ext cx="1061906" cy="6670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dispatch thread</a:t>
            </a:r>
          </a:p>
          <a:p>
            <a:pPr algn="ctr"/>
            <a:r>
              <a:rPr lang="en-US" altLang="zh-TW" sz="1200" dirty="0"/>
              <a:t>(</a:t>
            </a:r>
            <a:r>
              <a:rPr lang="zh-TW" altLang="en-US" sz="1200" dirty="0">
                <a:solidFill>
                  <a:srgbClr val="FF0000"/>
                </a:solidFill>
              </a:rPr>
              <a:t>只能有一個</a:t>
            </a:r>
            <a:r>
              <a:rPr lang="en-US" altLang="zh-TW" sz="1200" dirty="0"/>
              <a:t>)</a:t>
            </a:r>
            <a:endParaRPr lang="zh-TW" altLang="en-US" sz="1200" dirty="0"/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9030C504-4821-F3A2-3A47-3CA8B0002413}"/>
              </a:ext>
            </a:extLst>
          </p:cNvPr>
          <p:cNvSpPr/>
          <p:nvPr/>
        </p:nvSpPr>
        <p:spPr>
          <a:xfrm>
            <a:off x="4289531" y="3023605"/>
            <a:ext cx="153482" cy="462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52" name="箭號: 向右 51">
            <a:extLst>
              <a:ext uri="{FF2B5EF4-FFF2-40B4-BE49-F238E27FC236}">
                <a16:creationId xmlns:a16="http://schemas.microsoft.com/office/drawing/2014/main" id="{F3866764-19D8-35DB-8D4B-CDA7B8F43CD7}"/>
              </a:ext>
            </a:extLst>
          </p:cNvPr>
          <p:cNvSpPr/>
          <p:nvPr/>
        </p:nvSpPr>
        <p:spPr>
          <a:xfrm>
            <a:off x="5942518" y="3016614"/>
            <a:ext cx="153482" cy="462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AAC236C1-44BE-4CFE-8B49-9CB82FAC919E}"/>
              </a:ext>
            </a:extLst>
          </p:cNvPr>
          <p:cNvGrpSpPr/>
          <p:nvPr/>
        </p:nvGrpSpPr>
        <p:grpSpPr>
          <a:xfrm>
            <a:off x="6321291" y="2653618"/>
            <a:ext cx="1328423" cy="1134005"/>
            <a:chOff x="4963520" y="3803833"/>
            <a:chExt cx="1328423" cy="113400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A9CE3E8-6247-8B2C-789D-884F714ABDF4}"/>
                </a:ext>
              </a:extLst>
            </p:cNvPr>
            <p:cNvSpPr/>
            <p:nvPr/>
          </p:nvSpPr>
          <p:spPr>
            <a:xfrm>
              <a:off x="5117595" y="3803833"/>
              <a:ext cx="1174348" cy="22680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/>
                <a:t>parser </a:t>
              </a:r>
              <a:r>
                <a:rPr lang="en-US" altLang="zh-TW" sz="1200" u="sng" dirty="0" err="1"/>
                <a:t>thd</a:t>
              </a:r>
              <a:r>
                <a:rPr lang="en-US" altLang="zh-TW" sz="1200" u="sng" dirty="0"/>
                <a:t> 5005</a:t>
              </a:r>
              <a:endParaRPr lang="zh-TW" altLang="en-US" sz="1200" u="sng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814DAC1-7ADB-3D8C-0C57-00E20FF05694}"/>
                </a:ext>
              </a:extLst>
            </p:cNvPr>
            <p:cNvSpPr/>
            <p:nvPr/>
          </p:nvSpPr>
          <p:spPr>
            <a:xfrm>
              <a:off x="5117595" y="4030634"/>
              <a:ext cx="1174348" cy="22680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/>
                <a:t>parser </a:t>
              </a:r>
              <a:r>
                <a:rPr lang="en-US" altLang="zh-TW" sz="1200" u="sng" dirty="0" err="1"/>
                <a:t>thd</a:t>
              </a:r>
              <a:r>
                <a:rPr lang="en-US" altLang="zh-TW" sz="1200" u="sng" dirty="0"/>
                <a:t> 5011</a:t>
              </a:r>
              <a:endParaRPr lang="zh-TW" altLang="en-US" sz="1200" u="sng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1FB56BE-E203-DA89-8808-9FFCA71E96BF}"/>
                </a:ext>
              </a:extLst>
            </p:cNvPr>
            <p:cNvSpPr/>
            <p:nvPr/>
          </p:nvSpPr>
          <p:spPr>
            <a:xfrm>
              <a:off x="5117595" y="4257435"/>
              <a:ext cx="1174348" cy="22680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/>
                <a:t>parser </a:t>
              </a:r>
              <a:r>
                <a:rPr lang="en-US" altLang="zh-TW" sz="1200" u="sng" dirty="0" err="1"/>
                <a:t>thd</a:t>
              </a:r>
              <a:r>
                <a:rPr lang="en-US" altLang="zh-TW" sz="1200" u="sng" dirty="0"/>
                <a:t> 5012</a:t>
              </a:r>
              <a:endParaRPr lang="zh-TW" altLang="en-US" sz="1200" u="sng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5136637-57B9-5066-0779-A6F587668508}"/>
                </a:ext>
              </a:extLst>
            </p:cNvPr>
            <p:cNvSpPr/>
            <p:nvPr/>
          </p:nvSpPr>
          <p:spPr>
            <a:xfrm>
              <a:off x="5117595" y="4484236"/>
              <a:ext cx="1174348" cy="22680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/>
                <a:t>parser </a:t>
              </a:r>
              <a:r>
                <a:rPr lang="en-US" altLang="zh-TW" sz="1200" u="sng" dirty="0" err="1"/>
                <a:t>thd</a:t>
              </a:r>
              <a:r>
                <a:rPr lang="en-US" altLang="zh-TW" sz="1200" u="sng" dirty="0"/>
                <a:t> 5013</a:t>
              </a:r>
              <a:endParaRPr lang="zh-TW" altLang="en-US" sz="1200" u="sng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E101304-2AD3-739B-9ED7-7943A1ABF59C}"/>
                </a:ext>
              </a:extLst>
            </p:cNvPr>
            <p:cNvSpPr/>
            <p:nvPr/>
          </p:nvSpPr>
          <p:spPr>
            <a:xfrm>
              <a:off x="5117595" y="4711037"/>
              <a:ext cx="1174348" cy="22680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/>
                <a:t>parser </a:t>
              </a:r>
              <a:r>
                <a:rPr lang="en-US" altLang="zh-TW" sz="1200" u="sng" dirty="0" err="1"/>
                <a:t>thd</a:t>
              </a:r>
              <a:r>
                <a:rPr lang="en-US" altLang="zh-TW" sz="1200" u="sng" dirty="0"/>
                <a:t> 5007</a:t>
              </a:r>
              <a:endParaRPr lang="zh-TW" altLang="en-US" sz="1200" u="sng" dirty="0"/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8E3240C8-A3F4-1FDF-6B6D-0C2513D394BA}"/>
                </a:ext>
              </a:extLst>
            </p:cNvPr>
            <p:cNvGrpSpPr/>
            <p:nvPr/>
          </p:nvGrpSpPr>
          <p:grpSpPr>
            <a:xfrm>
              <a:off x="4964702" y="3855271"/>
              <a:ext cx="126633" cy="123924"/>
              <a:chOff x="4203290" y="2639961"/>
              <a:chExt cx="430623" cy="653787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2E294F4-80A3-C010-7C91-91385EABE86D}"/>
                  </a:ext>
                </a:extLst>
              </p:cNvPr>
              <p:cNvSpPr/>
              <p:nvPr/>
            </p:nvSpPr>
            <p:spPr>
              <a:xfrm>
                <a:off x="4203290" y="263996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DBB480C5-AD7F-2980-D081-A243A9BEAE36}"/>
                  </a:ext>
                </a:extLst>
              </p:cNvPr>
              <p:cNvSpPr/>
              <p:nvPr/>
            </p:nvSpPr>
            <p:spPr>
              <a:xfrm>
                <a:off x="4203290" y="275057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F5356FB-941E-91AC-3690-A578B8391FA5}"/>
                  </a:ext>
                </a:extLst>
              </p:cNvPr>
              <p:cNvSpPr/>
              <p:nvPr/>
            </p:nvSpPr>
            <p:spPr>
              <a:xfrm>
                <a:off x="4203290" y="285911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DA089656-983B-0099-F18D-B1A63BF77829}"/>
                  </a:ext>
                </a:extLst>
              </p:cNvPr>
              <p:cNvSpPr/>
              <p:nvPr/>
            </p:nvSpPr>
            <p:spPr>
              <a:xfrm>
                <a:off x="4203290" y="296765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5574CE76-EAB3-C150-5386-D1EC67C71DAF}"/>
                  </a:ext>
                </a:extLst>
              </p:cNvPr>
              <p:cNvSpPr/>
              <p:nvPr/>
            </p:nvSpPr>
            <p:spPr>
              <a:xfrm>
                <a:off x="4203290" y="307643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890B3B22-E53B-FF1F-EE0F-F3D17CDB911D}"/>
                  </a:ext>
                </a:extLst>
              </p:cNvPr>
              <p:cNvSpPr/>
              <p:nvPr/>
            </p:nvSpPr>
            <p:spPr>
              <a:xfrm>
                <a:off x="4203290" y="3183135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C709F8B6-B96B-82D9-2A47-17B0280C447F}"/>
                </a:ext>
              </a:extLst>
            </p:cNvPr>
            <p:cNvGrpSpPr/>
            <p:nvPr/>
          </p:nvGrpSpPr>
          <p:grpSpPr>
            <a:xfrm>
              <a:off x="4964702" y="4082072"/>
              <a:ext cx="126633" cy="123924"/>
              <a:chOff x="4203290" y="2639961"/>
              <a:chExt cx="430623" cy="653787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97D4B40-6183-A728-9D46-75EFCCD0B472}"/>
                  </a:ext>
                </a:extLst>
              </p:cNvPr>
              <p:cNvSpPr/>
              <p:nvPr/>
            </p:nvSpPr>
            <p:spPr>
              <a:xfrm>
                <a:off x="4203290" y="263996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74F1B049-9A8F-0F51-FAD8-83B36921B59B}"/>
                  </a:ext>
                </a:extLst>
              </p:cNvPr>
              <p:cNvSpPr/>
              <p:nvPr/>
            </p:nvSpPr>
            <p:spPr>
              <a:xfrm>
                <a:off x="4203290" y="275057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8828554D-684D-8933-6D0E-DDB91A8FF946}"/>
                  </a:ext>
                </a:extLst>
              </p:cNvPr>
              <p:cNvSpPr/>
              <p:nvPr/>
            </p:nvSpPr>
            <p:spPr>
              <a:xfrm>
                <a:off x="4203290" y="285911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7DD8D1FD-3809-A7DF-24F7-FBE380B2E383}"/>
                  </a:ext>
                </a:extLst>
              </p:cNvPr>
              <p:cNvSpPr/>
              <p:nvPr/>
            </p:nvSpPr>
            <p:spPr>
              <a:xfrm>
                <a:off x="4203290" y="296765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DA01C3D6-8C3A-8567-1953-678E952D0D0F}"/>
                  </a:ext>
                </a:extLst>
              </p:cNvPr>
              <p:cNvSpPr/>
              <p:nvPr/>
            </p:nvSpPr>
            <p:spPr>
              <a:xfrm>
                <a:off x="4203290" y="307643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9366F6B-CBD0-8098-0121-F6DE3199BA7D}"/>
                  </a:ext>
                </a:extLst>
              </p:cNvPr>
              <p:cNvSpPr/>
              <p:nvPr/>
            </p:nvSpPr>
            <p:spPr>
              <a:xfrm>
                <a:off x="4203290" y="3183135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65C002AE-A203-5DD9-FD94-BBF41956B7A2}"/>
                </a:ext>
              </a:extLst>
            </p:cNvPr>
            <p:cNvGrpSpPr/>
            <p:nvPr/>
          </p:nvGrpSpPr>
          <p:grpSpPr>
            <a:xfrm>
              <a:off x="4963520" y="4308873"/>
              <a:ext cx="126633" cy="123924"/>
              <a:chOff x="4203290" y="2639961"/>
              <a:chExt cx="430623" cy="653787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D9034F69-83A5-B20A-7A1F-3B765ACB10CA}"/>
                  </a:ext>
                </a:extLst>
              </p:cNvPr>
              <p:cNvSpPr/>
              <p:nvPr/>
            </p:nvSpPr>
            <p:spPr>
              <a:xfrm>
                <a:off x="4203290" y="263996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97E9C0B0-764C-62CA-5B10-86105897F3D4}"/>
                  </a:ext>
                </a:extLst>
              </p:cNvPr>
              <p:cNvSpPr/>
              <p:nvPr/>
            </p:nvSpPr>
            <p:spPr>
              <a:xfrm>
                <a:off x="4203290" y="275057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73CBCA5D-77BB-A996-ABDB-6748AE302A16}"/>
                  </a:ext>
                </a:extLst>
              </p:cNvPr>
              <p:cNvSpPr/>
              <p:nvPr/>
            </p:nvSpPr>
            <p:spPr>
              <a:xfrm>
                <a:off x="4203290" y="285911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2B96467B-18A7-6000-F659-71F65EE08E94}"/>
                  </a:ext>
                </a:extLst>
              </p:cNvPr>
              <p:cNvSpPr/>
              <p:nvPr/>
            </p:nvSpPr>
            <p:spPr>
              <a:xfrm>
                <a:off x="4203290" y="296765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A02C7AA-79EC-D4B3-C12C-03352897C77F}"/>
                  </a:ext>
                </a:extLst>
              </p:cNvPr>
              <p:cNvSpPr/>
              <p:nvPr/>
            </p:nvSpPr>
            <p:spPr>
              <a:xfrm>
                <a:off x="4203290" y="307643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987DAF6D-0701-2667-F92B-01CCB055C293}"/>
                  </a:ext>
                </a:extLst>
              </p:cNvPr>
              <p:cNvSpPr/>
              <p:nvPr/>
            </p:nvSpPr>
            <p:spPr>
              <a:xfrm>
                <a:off x="4203290" y="3183135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8418A401-AB25-A949-7EAF-606453F06E20}"/>
                </a:ext>
              </a:extLst>
            </p:cNvPr>
            <p:cNvGrpSpPr/>
            <p:nvPr/>
          </p:nvGrpSpPr>
          <p:grpSpPr>
            <a:xfrm>
              <a:off x="4964701" y="4535674"/>
              <a:ext cx="126633" cy="123924"/>
              <a:chOff x="4203290" y="2639961"/>
              <a:chExt cx="430623" cy="653787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37452D64-A3AB-6324-D561-98E96FCDFE5C}"/>
                  </a:ext>
                </a:extLst>
              </p:cNvPr>
              <p:cNvSpPr/>
              <p:nvPr/>
            </p:nvSpPr>
            <p:spPr>
              <a:xfrm>
                <a:off x="4203290" y="263996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42823392-8A6B-FBBB-C033-C54C7C726326}"/>
                  </a:ext>
                </a:extLst>
              </p:cNvPr>
              <p:cNvSpPr/>
              <p:nvPr/>
            </p:nvSpPr>
            <p:spPr>
              <a:xfrm>
                <a:off x="4203290" y="275057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18267383-DA27-AFB0-EAA2-9DF41B8D9A53}"/>
                  </a:ext>
                </a:extLst>
              </p:cNvPr>
              <p:cNvSpPr/>
              <p:nvPr/>
            </p:nvSpPr>
            <p:spPr>
              <a:xfrm>
                <a:off x="4203290" y="285911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3E2EB23C-528F-80B4-34E2-701A804C7A6E}"/>
                  </a:ext>
                </a:extLst>
              </p:cNvPr>
              <p:cNvSpPr/>
              <p:nvPr/>
            </p:nvSpPr>
            <p:spPr>
              <a:xfrm>
                <a:off x="4203290" y="296765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4F7B4BA-ED25-DDB0-52C6-C6F6FBE25A34}"/>
                  </a:ext>
                </a:extLst>
              </p:cNvPr>
              <p:cNvSpPr/>
              <p:nvPr/>
            </p:nvSpPr>
            <p:spPr>
              <a:xfrm>
                <a:off x="4203290" y="307643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0FA5231E-F385-E884-8324-34BC2C14CDC5}"/>
                  </a:ext>
                </a:extLst>
              </p:cNvPr>
              <p:cNvSpPr/>
              <p:nvPr/>
            </p:nvSpPr>
            <p:spPr>
              <a:xfrm>
                <a:off x="4203290" y="3183135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39414CF7-7816-7E7E-B8E9-97744C2805AC}"/>
                </a:ext>
              </a:extLst>
            </p:cNvPr>
            <p:cNvGrpSpPr/>
            <p:nvPr/>
          </p:nvGrpSpPr>
          <p:grpSpPr>
            <a:xfrm>
              <a:off x="4963520" y="4757341"/>
              <a:ext cx="126633" cy="123924"/>
              <a:chOff x="4203290" y="2639961"/>
              <a:chExt cx="430623" cy="653787"/>
            </a:xfrm>
          </p:grpSpPr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F78DE11A-E331-E455-0B8F-5537FEC85DB2}"/>
                  </a:ext>
                </a:extLst>
              </p:cNvPr>
              <p:cNvSpPr/>
              <p:nvPr/>
            </p:nvSpPr>
            <p:spPr>
              <a:xfrm>
                <a:off x="4203290" y="263996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35E05D08-B9E1-B792-90E3-2950D9B558D4}"/>
                  </a:ext>
                </a:extLst>
              </p:cNvPr>
              <p:cNvSpPr/>
              <p:nvPr/>
            </p:nvSpPr>
            <p:spPr>
              <a:xfrm>
                <a:off x="4203290" y="275057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3311C5A1-9937-053D-D09B-9C0CD7B0092E}"/>
                  </a:ext>
                </a:extLst>
              </p:cNvPr>
              <p:cNvSpPr/>
              <p:nvPr/>
            </p:nvSpPr>
            <p:spPr>
              <a:xfrm>
                <a:off x="4203290" y="285911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6B9EB385-8907-88CA-B352-635B239E3042}"/>
                  </a:ext>
                </a:extLst>
              </p:cNvPr>
              <p:cNvSpPr/>
              <p:nvPr/>
            </p:nvSpPr>
            <p:spPr>
              <a:xfrm>
                <a:off x="4203290" y="296765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B154BBE3-5679-BCA2-7CF3-50D860B28254}"/>
                  </a:ext>
                </a:extLst>
              </p:cNvPr>
              <p:cNvSpPr/>
              <p:nvPr/>
            </p:nvSpPr>
            <p:spPr>
              <a:xfrm>
                <a:off x="4203290" y="307643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98D5E713-EB54-99AB-4C3B-55E0C0C6E242}"/>
                  </a:ext>
                </a:extLst>
              </p:cNvPr>
              <p:cNvSpPr/>
              <p:nvPr/>
            </p:nvSpPr>
            <p:spPr>
              <a:xfrm>
                <a:off x="4203290" y="3183135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94" name="矩形 93">
            <a:extLst>
              <a:ext uri="{FF2B5EF4-FFF2-40B4-BE49-F238E27FC236}">
                <a16:creationId xmlns:a16="http://schemas.microsoft.com/office/drawing/2014/main" id="{93287503-7BFF-B313-F72F-C38D29FB3C7A}"/>
              </a:ext>
            </a:extLst>
          </p:cNvPr>
          <p:cNvSpPr/>
          <p:nvPr/>
        </p:nvSpPr>
        <p:spPr>
          <a:xfrm>
            <a:off x="8603714" y="2674041"/>
            <a:ext cx="1497086" cy="2268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u="sng" dirty="0" err="1"/>
              <a:t>makeFile</a:t>
            </a:r>
            <a:r>
              <a:rPr lang="en-US" altLang="zh-TW" sz="1200" u="sng" dirty="0"/>
              <a:t> </a:t>
            </a:r>
            <a:r>
              <a:rPr lang="en-US" altLang="zh-TW" sz="1200" u="sng" dirty="0" err="1"/>
              <a:t>thd</a:t>
            </a:r>
            <a:r>
              <a:rPr lang="en-US" altLang="zh-TW" sz="1200" u="sng" dirty="0"/>
              <a:t> 5005</a:t>
            </a:r>
            <a:endParaRPr lang="zh-TW" altLang="en-US" sz="1200" u="sng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65BAF14-5FC6-F932-0BF5-42E0F9E1D77A}"/>
              </a:ext>
            </a:extLst>
          </p:cNvPr>
          <p:cNvSpPr/>
          <p:nvPr/>
        </p:nvSpPr>
        <p:spPr>
          <a:xfrm>
            <a:off x="8603714" y="2900842"/>
            <a:ext cx="1497086" cy="2268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u="sng" dirty="0" err="1"/>
              <a:t>makeFile</a:t>
            </a:r>
            <a:r>
              <a:rPr lang="en-US" altLang="zh-TW" sz="1200" u="sng" dirty="0"/>
              <a:t> </a:t>
            </a:r>
            <a:r>
              <a:rPr lang="en-US" altLang="zh-TW" sz="1200" u="sng" dirty="0" err="1"/>
              <a:t>thd</a:t>
            </a:r>
            <a:r>
              <a:rPr lang="en-US" altLang="zh-TW" sz="1200" u="sng" dirty="0"/>
              <a:t> 5011</a:t>
            </a:r>
            <a:endParaRPr lang="zh-TW" altLang="en-US" sz="1200" u="sng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F182D82-1589-D9CB-86E5-B2DA24B34FEA}"/>
              </a:ext>
            </a:extLst>
          </p:cNvPr>
          <p:cNvSpPr/>
          <p:nvPr/>
        </p:nvSpPr>
        <p:spPr>
          <a:xfrm>
            <a:off x="8603714" y="3127643"/>
            <a:ext cx="1497086" cy="2268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u="sng" dirty="0" err="1"/>
              <a:t>makeFile</a:t>
            </a:r>
            <a:r>
              <a:rPr lang="en-US" altLang="zh-TW" sz="1200" u="sng" dirty="0"/>
              <a:t> </a:t>
            </a:r>
            <a:r>
              <a:rPr lang="en-US" altLang="zh-TW" sz="1200" u="sng" dirty="0" err="1"/>
              <a:t>thd</a:t>
            </a:r>
            <a:r>
              <a:rPr lang="en-US" altLang="zh-TW" sz="1200" u="sng" dirty="0"/>
              <a:t> 5012</a:t>
            </a:r>
            <a:endParaRPr lang="zh-TW" altLang="en-US" sz="1200" u="sng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83D735B-B823-25F6-6BDD-66DC92FF26AC}"/>
              </a:ext>
            </a:extLst>
          </p:cNvPr>
          <p:cNvSpPr/>
          <p:nvPr/>
        </p:nvSpPr>
        <p:spPr>
          <a:xfrm>
            <a:off x="8603714" y="3354444"/>
            <a:ext cx="1497086" cy="2268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u="sng" dirty="0" err="1"/>
              <a:t>makeFile</a:t>
            </a:r>
            <a:r>
              <a:rPr lang="en-US" altLang="zh-TW" sz="1200" u="sng" dirty="0"/>
              <a:t> </a:t>
            </a:r>
            <a:r>
              <a:rPr lang="en-US" altLang="zh-TW" sz="1200" u="sng" dirty="0" err="1"/>
              <a:t>thd</a:t>
            </a:r>
            <a:r>
              <a:rPr lang="en-US" altLang="zh-TW" sz="1200" u="sng" dirty="0"/>
              <a:t> 5013</a:t>
            </a:r>
            <a:endParaRPr lang="zh-TW" altLang="en-US" sz="1200" u="sng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24B8F8B-3436-7E99-55B0-018A17D1B529}"/>
              </a:ext>
            </a:extLst>
          </p:cNvPr>
          <p:cNvSpPr/>
          <p:nvPr/>
        </p:nvSpPr>
        <p:spPr>
          <a:xfrm>
            <a:off x="8603714" y="3581245"/>
            <a:ext cx="1497086" cy="2268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u="sng" dirty="0" err="1"/>
              <a:t>makeFile</a:t>
            </a:r>
            <a:r>
              <a:rPr lang="en-US" altLang="zh-TW" sz="1200" u="sng" dirty="0"/>
              <a:t> </a:t>
            </a:r>
            <a:r>
              <a:rPr lang="en-US" altLang="zh-TW" sz="1200" u="sng" dirty="0" err="1"/>
              <a:t>thd</a:t>
            </a:r>
            <a:r>
              <a:rPr lang="en-US" altLang="zh-TW" sz="1200" u="sng" dirty="0"/>
              <a:t> 5007</a:t>
            </a:r>
            <a:endParaRPr lang="zh-TW" altLang="en-US" sz="1200" u="sng" dirty="0"/>
          </a:p>
        </p:txBody>
      </p: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7FDFE6B1-72E3-790D-75A2-A483A56371D5}"/>
              </a:ext>
            </a:extLst>
          </p:cNvPr>
          <p:cNvGrpSpPr/>
          <p:nvPr/>
        </p:nvGrpSpPr>
        <p:grpSpPr>
          <a:xfrm>
            <a:off x="8450821" y="2725479"/>
            <a:ext cx="126633" cy="123924"/>
            <a:chOff x="4203290" y="2639961"/>
            <a:chExt cx="430623" cy="653787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011177C0-7B53-6BC0-FB32-BCD5FB121515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5BD16C04-11FE-3643-EAC8-BAC32354A496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2F1F6B65-C7A9-BDDC-42DF-397FF51BF0A8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CCB8D6E0-01B8-7909-720E-0110291CDD16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E6362B19-AC35-075C-E2DC-E48381B040D2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B0D02D17-AC49-4774-1F50-B262EB901D1B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BCF41722-B71F-FA5A-A4AD-841E1F3C847C}"/>
              </a:ext>
            </a:extLst>
          </p:cNvPr>
          <p:cNvGrpSpPr/>
          <p:nvPr/>
        </p:nvGrpSpPr>
        <p:grpSpPr>
          <a:xfrm>
            <a:off x="8450821" y="2952280"/>
            <a:ext cx="126633" cy="123924"/>
            <a:chOff x="4203290" y="2639961"/>
            <a:chExt cx="430623" cy="653787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5BA6A81-091B-6E30-77B1-70928E032EFA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0B1CA3D3-98E2-D168-1F6D-68A23234CEEA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715F6AB5-F91E-96C9-5E3B-9D8B5D51ACE5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458DB688-EEE8-5047-1F56-B0D6C563BB7D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E23AB990-8922-8880-EF9D-1C4EE3C43655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B4B2E1F9-965C-C86F-1E03-342B8F9AD260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4C994085-143E-273C-AE33-36E9E6C39714}"/>
              </a:ext>
            </a:extLst>
          </p:cNvPr>
          <p:cNvGrpSpPr/>
          <p:nvPr/>
        </p:nvGrpSpPr>
        <p:grpSpPr>
          <a:xfrm>
            <a:off x="8449639" y="3179081"/>
            <a:ext cx="126633" cy="123924"/>
            <a:chOff x="4203290" y="2639961"/>
            <a:chExt cx="430623" cy="653787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1567B3DB-558F-DA74-7676-8AEEDB1EE7BC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047DE4C7-5378-0B16-70A6-1C089BF9FA91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BC8CF4A-3EC1-1EE9-BE1D-DAF8EA4142D1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71CFF490-FFD9-99D8-5AF7-C4736DDE66CE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C9A17D8E-2D7B-C719-276A-283CC3BDA33F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8416E2DB-673A-B9A8-8DE2-FE76FBD8D44C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D15A5838-4C26-482D-9306-DB51E8EDC06D}"/>
              </a:ext>
            </a:extLst>
          </p:cNvPr>
          <p:cNvGrpSpPr/>
          <p:nvPr/>
        </p:nvGrpSpPr>
        <p:grpSpPr>
          <a:xfrm>
            <a:off x="8450820" y="3405882"/>
            <a:ext cx="126633" cy="123924"/>
            <a:chOff x="4203290" y="2639961"/>
            <a:chExt cx="430623" cy="653787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BF9124FE-CA2A-7173-AA56-25122BB4B794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3FD28ED4-5EAA-5319-E9AA-BE9879548449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6B55B01-ED94-78F3-455D-9AECA27314E3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6F0AF25C-7976-2BD3-E17C-72170069D6A9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605631B9-760F-AD96-F298-98248ADBB56C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A9D1E8FF-C3D0-F46F-79E3-FD4EDA92F569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4F1389B-AB94-F3BE-B6B7-A187D0D4F9EA}"/>
              </a:ext>
            </a:extLst>
          </p:cNvPr>
          <p:cNvGrpSpPr/>
          <p:nvPr/>
        </p:nvGrpSpPr>
        <p:grpSpPr>
          <a:xfrm>
            <a:off x="8449639" y="3627549"/>
            <a:ext cx="126633" cy="123924"/>
            <a:chOff x="4203290" y="2639961"/>
            <a:chExt cx="430623" cy="653787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902C57C7-F484-AC85-AFF7-7987EE5C3385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3E807E6E-E9E9-9385-8A36-69D9A05C1C99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718F4271-0918-1B23-CD62-B52E27A7A82C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2EE2A709-5C51-3F3E-E44D-8A0229BA61C1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6E395B0F-1CEB-CB23-A7A4-D9045CCA5879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60AD8E4-5A0E-1CC3-9CCC-D178B3D43201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3" name="箭號: 向右 152">
            <a:extLst>
              <a:ext uri="{FF2B5EF4-FFF2-40B4-BE49-F238E27FC236}">
                <a16:creationId xmlns:a16="http://schemas.microsoft.com/office/drawing/2014/main" id="{FBC48484-1462-960B-9067-692808608297}"/>
              </a:ext>
            </a:extLst>
          </p:cNvPr>
          <p:cNvSpPr/>
          <p:nvPr/>
        </p:nvSpPr>
        <p:spPr>
          <a:xfrm>
            <a:off x="8081400" y="3030481"/>
            <a:ext cx="153482" cy="462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166" name="圖說文字: 直線 165">
            <a:extLst>
              <a:ext uri="{FF2B5EF4-FFF2-40B4-BE49-F238E27FC236}">
                <a16:creationId xmlns:a16="http://schemas.microsoft.com/office/drawing/2014/main" id="{E433534E-F712-00E1-24E3-0B682EB12D78}"/>
              </a:ext>
            </a:extLst>
          </p:cNvPr>
          <p:cNvSpPr/>
          <p:nvPr/>
        </p:nvSpPr>
        <p:spPr>
          <a:xfrm>
            <a:off x="1012492" y="1942567"/>
            <a:ext cx="1419726" cy="611659"/>
          </a:xfrm>
          <a:prstGeom prst="borderCallout1">
            <a:avLst>
              <a:gd name="adj1" fmla="val 101366"/>
              <a:gd name="adj2" fmla="val 90537"/>
              <a:gd name="adj3" fmla="val 155776"/>
              <a:gd name="adj4" fmla="val 10594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zh-TW" altLang="en-US" sz="800" dirty="0">
                <a:solidFill>
                  <a:schemeClr val="tx1"/>
                </a:solidFill>
              </a:rPr>
              <a:t>檢查 </a:t>
            </a:r>
            <a:r>
              <a:rPr lang="en-US" altLang="zh-TW" sz="800" dirty="0" err="1">
                <a:solidFill>
                  <a:schemeClr val="tx1"/>
                </a:solidFill>
              </a:rPr>
              <a:t>srcIP</a:t>
            </a:r>
            <a:r>
              <a:rPr lang="en-US" altLang="zh-TW" sz="800" dirty="0">
                <a:solidFill>
                  <a:schemeClr val="tx1"/>
                </a:solidFill>
              </a:rPr>
              <a:t>/</a:t>
            </a:r>
            <a:r>
              <a:rPr lang="en-US" altLang="zh-TW" sz="800" dirty="0" err="1">
                <a:solidFill>
                  <a:schemeClr val="tx1"/>
                </a:solidFill>
              </a:rPr>
              <a:t>dstIP</a:t>
            </a:r>
            <a:r>
              <a:rPr lang="en-US" altLang="zh-TW" sz="800" dirty="0">
                <a:solidFill>
                  <a:schemeClr val="tx1"/>
                </a:solidFill>
              </a:rPr>
              <a:t> </a:t>
            </a:r>
            <a:r>
              <a:rPr lang="zh-TW" altLang="en-US" sz="800" dirty="0">
                <a:solidFill>
                  <a:schemeClr val="tx1"/>
                </a:solidFill>
              </a:rPr>
              <a:t>或 </a:t>
            </a:r>
            <a:r>
              <a:rPr lang="en-US" altLang="zh-TW" sz="800" dirty="0" err="1">
                <a:solidFill>
                  <a:schemeClr val="tx1"/>
                </a:solidFill>
              </a:rPr>
              <a:t>srcMac</a:t>
            </a:r>
            <a:r>
              <a:rPr lang="en-US" altLang="zh-TW" sz="800" dirty="0">
                <a:solidFill>
                  <a:schemeClr val="tx1"/>
                </a:solidFill>
              </a:rPr>
              <a:t>/</a:t>
            </a:r>
            <a:r>
              <a:rPr lang="en-US" altLang="zh-TW" sz="800" dirty="0" err="1">
                <a:solidFill>
                  <a:schemeClr val="tx1"/>
                </a:solidFill>
              </a:rPr>
              <a:t>dstMac</a:t>
            </a:r>
            <a:r>
              <a:rPr lang="en-US" altLang="zh-TW" sz="800" dirty="0">
                <a:solidFill>
                  <a:schemeClr val="tx1"/>
                </a:solidFill>
              </a:rPr>
              <a:t> </a:t>
            </a:r>
            <a:r>
              <a:rPr lang="zh-TW" altLang="en-US" sz="800" dirty="0">
                <a:solidFill>
                  <a:schemeClr val="tx1"/>
                </a:solidFill>
              </a:rPr>
              <a:t> 是否在監控清單中</a:t>
            </a:r>
            <a:endParaRPr lang="en-US" altLang="zh-TW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sz="800" dirty="0">
                <a:solidFill>
                  <a:schemeClr val="tx1"/>
                </a:solidFill>
              </a:rPr>
              <a:t>檢查 </a:t>
            </a:r>
            <a:r>
              <a:rPr lang="en-US" altLang="zh-TW" sz="800" dirty="0">
                <a:solidFill>
                  <a:schemeClr val="tx1"/>
                </a:solidFill>
              </a:rPr>
              <a:t>payload </a:t>
            </a:r>
            <a:r>
              <a:rPr lang="zh-TW" altLang="en-US" sz="800" dirty="0">
                <a:solidFill>
                  <a:schemeClr val="tx1"/>
                </a:solidFill>
              </a:rPr>
              <a:t>必須 </a:t>
            </a:r>
            <a:r>
              <a:rPr lang="en-US" altLang="zh-TW" sz="800" dirty="0">
                <a:solidFill>
                  <a:schemeClr val="tx1"/>
                </a:solidFill>
              </a:rPr>
              <a:t>&gt;</a:t>
            </a:r>
            <a:r>
              <a:rPr lang="zh-TW" altLang="en-US" sz="800" dirty="0">
                <a:solidFill>
                  <a:schemeClr val="tx1"/>
                </a:solidFill>
              </a:rPr>
              <a:t> </a:t>
            </a:r>
            <a:r>
              <a:rPr lang="en-US" altLang="zh-TW" sz="800" dirty="0">
                <a:solidFill>
                  <a:schemeClr val="tx1"/>
                </a:solidFill>
              </a:rPr>
              <a:t>12</a:t>
            </a:r>
            <a:endParaRPr lang="zh-TW" altLang="en-US" sz="800" dirty="0"/>
          </a:p>
        </p:txBody>
      </p:sp>
      <p:sp>
        <p:nvSpPr>
          <p:cNvPr id="168" name="圖說文字: 直線 167">
            <a:extLst>
              <a:ext uri="{FF2B5EF4-FFF2-40B4-BE49-F238E27FC236}">
                <a16:creationId xmlns:a16="http://schemas.microsoft.com/office/drawing/2014/main" id="{BE31064E-DB8A-6AC5-124C-C86B4D30D773}"/>
              </a:ext>
            </a:extLst>
          </p:cNvPr>
          <p:cNvSpPr/>
          <p:nvPr/>
        </p:nvSpPr>
        <p:spPr>
          <a:xfrm>
            <a:off x="2968452" y="2395320"/>
            <a:ext cx="1098003" cy="185397"/>
          </a:xfrm>
          <a:prstGeom prst="borderCallout1">
            <a:avLst>
              <a:gd name="adj1" fmla="val 105693"/>
              <a:gd name="adj2" fmla="val 48898"/>
              <a:gd name="adj3" fmla="val 326560"/>
              <a:gd name="adj4" fmla="val 42851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PacketCapture</a:t>
            </a:r>
            <a:r>
              <a:rPr lang="en-US" altLang="zh-TW" sz="800" dirty="0">
                <a:solidFill>
                  <a:schemeClr val="bg1"/>
                </a:solidFill>
                <a:latin typeface="Cascadia Mono" panose="020B0609020000020004" pitchFamily="49" charset="0"/>
              </a:rPr>
              <a:t> e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169" name="圖說文字: 直線 168">
            <a:extLst>
              <a:ext uri="{FF2B5EF4-FFF2-40B4-BE49-F238E27FC236}">
                <a16:creationId xmlns:a16="http://schemas.microsoft.com/office/drawing/2014/main" id="{254AFBEC-2645-77E3-4772-62D092D6EFEB}"/>
              </a:ext>
            </a:extLst>
          </p:cNvPr>
          <p:cNvSpPr/>
          <p:nvPr/>
        </p:nvSpPr>
        <p:spPr>
          <a:xfrm>
            <a:off x="1943287" y="4492603"/>
            <a:ext cx="2870460" cy="2023880"/>
          </a:xfrm>
          <a:prstGeom prst="borderCallout1">
            <a:avLst>
              <a:gd name="adj1" fmla="val 46"/>
              <a:gd name="adj2" fmla="val 93411"/>
              <a:gd name="adj3" fmla="val -39566"/>
              <a:gd name="adj4" fmla="val 10788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PacketCapture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 </a:t>
            </a:r>
            <a:r>
              <a:rPr lang="en-US" altLang="zh-TW" sz="800" dirty="0" err="1">
                <a:solidFill>
                  <a:schemeClr val="tx1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PacketInfoModel</a:t>
            </a:r>
            <a:endParaRPr lang="en-US" altLang="zh-TW" sz="800" dirty="0">
              <a:solidFill>
                <a:schemeClr val="tx1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AutoNum type="arabicPeriod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TCP/UDP</a:t>
            </a:r>
          </a:p>
          <a:p>
            <a:pPr marL="228600" indent="-228600">
              <a:buAutoNum type="arabicPeriod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若是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TCP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==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SIP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 =&gt;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ProcessSipCommand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Else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離開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228600" indent="-228600">
              <a:buAutoNum type="arabicPeriod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若是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UDP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==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SIP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ProcessSipCommand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Else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==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RTP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ProcessRTP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228600" indent="-228600">
              <a:buAutoNum type="arabicPeriod"/>
            </a:pP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ProcessSipCommand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=&gt; </a:t>
            </a:r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FindParserToAddRecRtp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228600" indent="-228600">
              <a:buAutoNum type="arabicPeriod"/>
            </a:pP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ProcessRTP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=&gt; </a:t>
            </a:r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FindParserToAddRecRtp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228600" indent="-228600">
              <a:buAutoNum type="arabicPeriod"/>
            </a:pPr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FindParserToAddRecRtp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分成三種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685800" lvl="1" indent="-228600">
              <a:buAutoNum type="arabicPeriod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開始錄音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AutoNum type="arabicPeriod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錄音中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要帶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rtp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685800" lvl="1" indent="-228600">
              <a:buAutoNum type="arabicPeriod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結束錄音</a:t>
            </a:r>
          </a:p>
        </p:txBody>
      </p:sp>
      <p:grpSp>
        <p:nvGrpSpPr>
          <p:cNvPr id="257" name="群組 256">
            <a:extLst>
              <a:ext uri="{FF2B5EF4-FFF2-40B4-BE49-F238E27FC236}">
                <a16:creationId xmlns:a16="http://schemas.microsoft.com/office/drawing/2014/main" id="{498D5CC3-BB81-7BAF-0085-96A39710AF76}"/>
              </a:ext>
            </a:extLst>
          </p:cNvPr>
          <p:cNvGrpSpPr/>
          <p:nvPr/>
        </p:nvGrpSpPr>
        <p:grpSpPr>
          <a:xfrm>
            <a:off x="5118742" y="4735169"/>
            <a:ext cx="1572127" cy="1398022"/>
            <a:chOff x="5118742" y="4350161"/>
            <a:chExt cx="1572127" cy="1398022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6633DB3-3844-2EE8-5D00-1E9C1F88384B}"/>
                </a:ext>
              </a:extLst>
            </p:cNvPr>
            <p:cNvSpPr/>
            <p:nvPr/>
          </p:nvSpPr>
          <p:spPr>
            <a:xfrm>
              <a:off x="5118742" y="4567601"/>
              <a:ext cx="1572127" cy="11805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800" dirty="0" err="1">
                  <a:solidFill>
                    <a:schemeClr val="bg1"/>
                  </a:solidFill>
                </a:rPr>
                <a:t>ulong</a:t>
              </a:r>
              <a:r>
                <a:rPr lang="en-US" altLang="zh-TW" sz="800" dirty="0">
                  <a:solidFill>
                    <a:schemeClr val="bg1"/>
                  </a:solidFill>
                </a:rPr>
                <a:t> </a:t>
              </a:r>
              <a:r>
                <a:rPr lang="en-US" altLang="zh-TW" sz="800" dirty="0" err="1">
                  <a:solidFill>
                    <a:schemeClr val="bg1"/>
                  </a:solidFill>
                </a:rPr>
                <a:t>PktIndex</a:t>
              </a:r>
              <a:endParaRPr lang="en-US" altLang="zh-TW" sz="800" dirty="0">
                <a:solidFill>
                  <a:schemeClr val="bg1"/>
                </a:solidFill>
              </a:endParaRPr>
            </a:p>
            <a:p>
              <a:r>
                <a:rPr lang="en-US" altLang="zh-TW" sz="800" dirty="0" err="1">
                  <a:solidFill>
                    <a:schemeClr val="bg1"/>
                  </a:solidFill>
                </a:rPr>
                <a:t>ENUM_IPDir</a:t>
              </a:r>
              <a:r>
                <a:rPr lang="en-US" altLang="zh-TW" sz="800" dirty="0">
                  <a:solidFill>
                    <a:schemeClr val="bg1"/>
                  </a:solidFill>
                </a:rPr>
                <a:t> </a:t>
              </a:r>
              <a:r>
                <a:rPr lang="en-US" altLang="zh-TW" sz="800" dirty="0" err="1">
                  <a:solidFill>
                    <a:schemeClr val="bg1"/>
                  </a:solidFill>
                </a:rPr>
                <a:t>IpDir</a:t>
              </a:r>
              <a:endParaRPr lang="en-US" altLang="zh-TW" sz="800" dirty="0">
                <a:solidFill>
                  <a:schemeClr val="bg1"/>
                </a:solidFill>
              </a:endParaRPr>
            </a:p>
            <a:p>
              <a:r>
                <a:rPr lang="en-US" altLang="zh-TW" sz="800" dirty="0" err="1">
                  <a:solidFill>
                    <a:schemeClr val="bg1"/>
                  </a:solidFill>
                </a:rPr>
                <a:t>DateTime</a:t>
              </a:r>
              <a:r>
                <a:rPr lang="en-US" altLang="zh-TW" sz="800" dirty="0">
                  <a:solidFill>
                    <a:schemeClr val="bg1"/>
                  </a:solidFill>
                </a:rPr>
                <a:t> </a:t>
              </a:r>
              <a:r>
                <a:rPr lang="en-US" altLang="zh-TW" sz="800" dirty="0" err="1">
                  <a:solidFill>
                    <a:schemeClr val="bg1"/>
                  </a:solidFill>
                </a:rPr>
                <a:t>StartTalkTime</a:t>
              </a:r>
              <a:endParaRPr lang="en-US" altLang="zh-TW" sz="800" dirty="0">
                <a:solidFill>
                  <a:schemeClr val="bg1"/>
                </a:solidFill>
              </a:endParaRPr>
            </a:p>
            <a:p>
              <a:r>
                <a:rPr lang="en-US" altLang="zh-TW" sz="800" dirty="0" err="1">
                  <a:solidFill>
                    <a:schemeClr val="bg1"/>
                  </a:solidFill>
                </a:rPr>
                <a:t>DateTime</a:t>
              </a:r>
              <a:r>
                <a:rPr lang="en-US" altLang="zh-TW" sz="800" dirty="0">
                  <a:solidFill>
                    <a:schemeClr val="bg1"/>
                  </a:solidFill>
                </a:rPr>
                <a:t>? </a:t>
              </a:r>
              <a:r>
                <a:rPr lang="en-US" altLang="zh-TW" sz="800" dirty="0" err="1">
                  <a:solidFill>
                    <a:schemeClr val="bg1"/>
                  </a:solidFill>
                </a:rPr>
                <a:t>StopTalkTime</a:t>
              </a:r>
              <a:endParaRPr lang="en-US" altLang="zh-TW" sz="800" dirty="0">
                <a:solidFill>
                  <a:schemeClr val="bg1"/>
                </a:solidFill>
              </a:endParaRPr>
            </a:p>
            <a:p>
              <a:r>
                <a:rPr lang="en-US" altLang="zh-TW" sz="800" dirty="0">
                  <a:solidFill>
                    <a:schemeClr val="bg1"/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bg1"/>
                  </a:solidFill>
                </a:rPr>
                <a:t>ExtNo</a:t>
              </a:r>
              <a:endParaRPr lang="en-US" altLang="zh-TW" sz="800" dirty="0">
                <a:solidFill>
                  <a:schemeClr val="bg1"/>
                </a:solidFill>
              </a:endParaRPr>
            </a:p>
            <a:p>
              <a:r>
                <a:rPr lang="en-US" altLang="zh-TW" sz="800" dirty="0">
                  <a:solidFill>
                    <a:schemeClr val="bg1"/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bg1"/>
                  </a:solidFill>
                </a:rPr>
                <a:t>CallID</a:t>
              </a:r>
              <a:endParaRPr lang="en-US" altLang="zh-TW" sz="800" dirty="0">
                <a:solidFill>
                  <a:schemeClr val="bg1"/>
                </a:solidFill>
              </a:endParaRPr>
            </a:p>
            <a:p>
              <a:r>
                <a:rPr lang="en-US" altLang="zh-TW" sz="800" dirty="0">
                  <a:solidFill>
                    <a:schemeClr val="bg1"/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bg1"/>
                  </a:solidFill>
                </a:rPr>
                <a:t>SessionID</a:t>
              </a:r>
              <a:endParaRPr lang="en-US" altLang="zh-TW" sz="800" dirty="0">
                <a:solidFill>
                  <a:schemeClr val="bg1"/>
                </a:solidFill>
              </a:endParaRPr>
            </a:p>
            <a:p>
              <a:r>
                <a:rPr lang="en-US" altLang="zh-TW" sz="800" dirty="0" err="1">
                  <a:solidFill>
                    <a:schemeClr val="bg1"/>
                  </a:solidFill>
                </a:rPr>
                <a:t>RtpModel</a:t>
              </a:r>
              <a:r>
                <a:rPr lang="en-US" altLang="zh-TW" sz="800" dirty="0">
                  <a:solidFill>
                    <a:schemeClr val="bg1"/>
                  </a:solidFill>
                </a:rPr>
                <a:t> </a:t>
              </a:r>
              <a:r>
                <a:rPr lang="en-US" altLang="zh-TW" sz="800" dirty="0" err="1">
                  <a:solidFill>
                    <a:schemeClr val="bg1"/>
                  </a:solidFill>
                </a:rPr>
                <a:t>Rtp</a:t>
              </a:r>
              <a:endParaRPr lang="en-US" altLang="zh-TW" sz="800" dirty="0">
                <a:solidFill>
                  <a:schemeClr val="bg1"/>
                </a:solidFill>
              </a:endParaRPr>
            </a:p>
            <a:p>
              <a:r>
                <a:rPr lang="en-US" altLang="zh-TW" sz="800" dirty="0" err="1">
                  <a:solidFill>
                    <a:schemeClr val="bg1"/>
                  </a:solidFill>
                </a:rPr>
                <a:t>ENUM_RTP_RecFlag</a:t>
              </a:r>
              <a:r>
                <a:rPr lang="en-US" altLang="zh-TW" sz="800" dirty="0">
                  <a:solidFill>
                    <a:schemeClr val="bg1"/>
                  </a:solidFill>
                </a:rPr>
                <a:t> Flag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8638A924-759E-4918-6020-88FB057C06BF}"/>
                </a:ext>
              </a:extLst>
            </p:cNvPr>
            <p:cNvSpPr/>
            <p:nvPr/>
          </p:nvSpPr>
          <p:spPr>
            <a:xfrm>
              <a:off x="5118743" y="4350161"/>
              <a:ext cx="1572126" cy="2268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800" dirty="0" err="1">
                  <a:solidFill>
                    <a:srgbClr val="FFFF00"/>
                  </a:solidFill>
                  <a:latin typeface="Cascadia Mono" panose="020B0609020000020004" pitchFamily="49" charset="0"/>
                </a:rPr>
                <a:t>RecRtpModel</a:t>
              </a:r>
              <a:endParaRPr lang="zh-TW" altLang="en-US" sz="800" dirty="0">
                <a:solidFill>
                  <a:srgbClr val="FFFF00"/>
                </a:solidFill>
              </a:endParaRPr>
            </a:p>
          </p:txBody>
        </p:sp>
      </p:grpSp>
      <p:sp>
        <p:nvSpPr>
          <p:cNvPr id="178" name="圖說文字: 直線 177">
            <a:extLst>
              <a:ext uri="{FF2B5EF4-FFF2-40B4-BE49-F238E27FC236}">
                <a16:creationId xmlns:a16="http://schemas.microsoft.com/office/drawing/2014/main" id="{D6E934D2-BF7C-578C-866B-15803FAC7DAB}"/>
              </a:ext>
            </a:extLst>
          </p:cNvPr>
          <p:cNvSpPr/>
          <p:nvPr/>
        </p:nvSpPr>
        <p:spPr>
          <a:xfrm>
            <a:off x="5704224" y="2230961"/>
            <a:ext cx="764308" cy="205835"/>
          </a:xfrm>
          <a:prstGeom prst="borderCallout1">
            <a:avLst>
              <a:gd name="adj1" fmla="val 108129"/>
              <a:gd name="adj2" fmla="val 79352"/>
              <a:gd name="adj3" fmla="val 222589"/>
              <a:gd name="adj4" fmla="val 88658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 err="1">
                <a:solidFill>
                  <a:schemeClr val="bg1"/>
                </a:solidFill>
              </a:rPr>
              <a:t>RecRtpQueue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179" name="箭號: 向右 178">
            <a:extLst>
              <a:ext uri="{FF2B5EF4-FFF2-40B4-BE49-F238E27FC236}">
                <a16:creationId xmlns:a16="http://schemas.microsoft.com/office/drawing/2014/main" id="{2DF4BEB9-059D-6634-F4CD-018ABBCCCC17}"/>
              </a:ext>
            </a:extLst>
          </p:cNvPr>
          <p:cNvSpPr/>
          <p:nvPr/>
        </p:nvSpPr>
        <p:spPr>
          <a:xfrm>
            <a:off x="4904144" y="5157007"/>
            <a:ext cx="153482" cy="462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grpSp>
        <p:nvGrpSpPr>
          <p:cNvPr id="264" name="群組 263">
            <a:extLst>
              <a:ext uri="{FF2B5EF4-FFF2-40B4-BE49-F238E27FC236}">
                <a16:creationId xmlns:a16="http://schemas.microsoft.com/office/drawing/2014/main" id="{16F349B7-E658-EB59-50F7-365D77166E97}"/>
              </a:ext>
            </a:extLst>
          </p:cNvPr>
          <p:cNvGrpSpPr/>
          <p:nvPr/>
        </p:nvGrpSpPr>
        <p:grpSpPr>
          <a:xfrm>
            <a:off x="7092024" y="4604077"/>
            <a:ext cx="2096221" cy="2190894"/>
            <a:chOff x="7092024" y="4219069"/>
            <a:chExt cx="2096221" cy="2190894"/>
          </a:xfrm>
        </p:grpSpPr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89DE5628-CF70-1A2D-C720-AE8A72C65C5E}"/>
                </a:ext>
              </a:extLst>
            </p:cNvPr>
            <p:cNvSpPr/>
            <p:nvPr/>
          </p:nvSpPr>
          <p:spPr>
            <a:xfrm>
              <a:off x="7092024" y="4436509"/>
              <a:ext cx="2096221" cy="19734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800" dirty="0">
                  <a:solidFill>
                    <a:schemeClr val="tx1"/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BaseFolder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>
                  <a:solidFill>
                    <a:schemeClr val="tx1"/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ExtNo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>
                  <a:solidFill>
                    <a:schemeClr val="tx1"/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CallID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 err="1">
                  <a:solidFill>
                    <a:schemeClr val="tx1"/>
                  </a:solidFill>
                </a:rPr>
                <a:t>DateTime</a:t>
              </a:r>
              <a:r>
                <a:rPr lang="en-US" altLang="zh-TW" sz="800" dirty="0">
                  <a:solidFill>
                    <a:schemeClr val="tx1"/>
                  </a:solidFill>
                </a:rPr>
                <a:t>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StartTalkTime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>
                  <a:solidFill>
                    <a:schemeClr val="tx1"/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SendRawFileName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>
                  <a:solidFill>
                    <a:schemeClr val="tx1"/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RecvRawFileName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 err="1">
                  <a:solidFill>
                    <a:srgbClr val="FFFF00"/>
                  </a:solidFill>
                </a:rPr>
                <a:t>AudioRawModel</a:t>
              </a:r>
              <a:r>
                <a:rPr lang="en-US" altLang="zh-TW" sz="800" dirty="0">
                  <a:solidFill>
                    <a:schemeClr val="tx1"/>
                  </a:solidFill>
                </a:rPr>
                <a:t>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SendRaw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 err="1">
                  <a:solidFill>
                    <a:srgbClr val="FFFF00"/>
                  </a:solidFill>
                </a:rPr>
                <a:t>AudioRawModel</a:t>
              </a:r>
              <a:r>
                <a:rPr lang="en-US" altLang="zh-TW" sz="800" dirty="0">
                  <a:solidFill>
                    <a:schemeClr val="tx1"/>
                  </a:solidFill>
                </a:rPr>
                <a:t>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RecvRaw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 err="1">
                  <a:solidFill>
                    <a:schemeClr val="tx1"/>
                  </a:solidFill>
                </a:rPr>
                <a:t>ulong</a:t>
              </a:r>
              <a:r>
                <a:rPr lang="en-US" altLang="zh-TW" sz="800" dirty="0">
                  <a:solidFill>
                    <a:schemeClr val="tx1"/>
                  </a:solidFill>
                </a:rPr>
                <a:t>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SendRtpSeq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 err="1">
                  <a:solidFill>
                    <a:schemeClr val="tx1"/>
                  </a:solidFill>
                </a:rPr>
                <a:t>ulong</a:t>
              </a:r>
              <a:r>
                <a:rPr lang="en-US" altLang="zh-TW" sz="800" dirty="0">
                  <a:solidFill>
                    <a:schemeClr val="tx1"/>
                  </a:solidFill>
                </a:rPr>
                <a:t>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RecvRtpSeq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>
                  <a:solidFill>
                    <a:schemeClr val="bg1">
                      <a:lumMod val="85000"/>
                    </a:schemeClr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bg1">
                      <a:lumMod val="85000"/>
                    </a:schemeClr>
                  </a:solidFill>
                </a:rPr>
                <a:t>sendSsrcInfoFileName</a:t>
              </a:r>
              <a:endParaRPr lang="en-US" altLang="zh-TW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zh-TW" sz="800" dirty="0">
                  <a:solidFill>
                    <a:schemeClr val="bg1">
                      <a:lumMod val="85000"/>
                    </a:schemeClr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bg1">
                      <a:lumMod val="85000"/>
                    </a:schemeClr>
                  </a:solidFill>
                </a:rPr>
                <a:t>recvSsrcInfoFileName</a:t>
              </a:r>
              <a:endParaRPr lang="en-US" altLang="zh-TW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zh-TW" sz="800" dirty="0">
                  <a:solidFill>
                    <a:schemeClr val="tx1"/>
                  </a:solidFill>
                </a:rPr>
                <a:t>Dictionary&lt;string, </a:t>
              </a:r>
              <a:r>
                <a:rPr lang="en-US" altLang="zh-TW" sz="8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SSRCModel</a:t>
              </a:r>
              <a:r>
                <a:rPr lang="en-US" altLang="zh-TW" sz="800" dirty="0">
                  <a:solidFill>
                    <a:schemeClr val="tx1"/>
                  </a:solidFill>
                </a:rPr>
                <a:t>&gt;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DictSendSSRC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>
                  <a:solidFill>
                    <a:schemeClr val="tx1"/>
                  </a:solidFill>
                </a:rPr>
                <a:t>Dictionary&lt;string, </a:t>
              </a:r>
              <a:r>
                <a:rPr lang="en-US" altLang="zh-TW" sz="8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SSRCModel</a:t>
              </a:r>
              <a:r>
                <a:rPr lang="en-US" altLang="zh-TW" sz="800" dirty="0">
                  <a:solidFill>
                    <a:schemeClr val="tx1"/>
                  </a:solidFill>
                </a:rPr>
                <a:t>&gt;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DictRecvSSRC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 err="1">
                  <a:solidFill>
                    <a:schemeClr val="bg1">
                      <a:lumMod val="85000"/>
                    </a:schemeClr>
                  </a:solidFill>
                </a:rPr>
                <a:t>SSRCModel</a:t>
              </a:r>
              <a:r>
                <a:rPr lang="en-US" altLang="zh-TW" sz="8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altLang="zh-TW" sz="800" dirty="0" err="1">
                  <a:solidFill>
                    <a:schemeClr val="bg1">
                      <a:lumMod val="85000"/>
                    </a:schemeClr>
                  </a:solidFill>
                </a:rPr>
                <a:t>nowSendSSRC</a:t>
              </a:r>
              <a:endParaRPr lang="en-US" altLang="zh-TW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zh-TW" sz="800" dirty="0" err="1">
                  <a:solidFill>
                    <a:schemeClr val="bg1">
                      <a:lumMod val="85000"/>
                    </a:schemeClr>
                  </a:solidFill>
                </a:rPr>
                <a:t>SSRCModel</a:t>
              </a:r>
              <a:r>
                <a:rPr lang="en-US" altLang="zh-TW" sz="8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altLang="zh-TW" sz="800" dirty="0" err="1">
                  <a:solidFill>
                    <a:schemeClr val="bg1">
                      <a:lumMod val="85000"/>
                    </a:schemeClr>
                  </a:solidFill>
                </a:rPr>
                <a:t>nowRecvSSRC</a:t>
              </a:r>
              <a:endParaRPr lang="zh-TW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72D5700D-BD39-4D2F-0FB3-5E0AD0ABD06B}"/>
                </a:ext>
              </a:extLst>
            </p:cNvPr>
            <p:cNvSpPr/>
            <p:nvPr/>
          </p:nvSpPr>
          <p:spPr>
            <a:xfrm>
              <a:off x="7092025" y="4219069"/>
              <a:ext cx="2096220" cy="2268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800" dirty="0" err="1">
                  <a:solidFill>
                    <a:srgbClr val="FFFF00"/>
                  </a:solidFill>
                  <a:latin typeface="Cascadia Mono" panose="020B0609020000020004" pitchFamily="49" charset="0"/>
                </a:rPr>
                <a:t>CallRtpModel</a:t>
              </a:r>
              <a:endParaRPr lang="zh-TW" altLang="en-US" sz="800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189" name="接點: 肘形 188">
            <a:extLst>
              <a:ext uri="{FF2B5EF4-FFF2-40B4-BE49-F238E27FC236}">
                <a16:creationId xmlns:a16="http://schemas.microsoft.com/office/drawing/2014/main" id="{49B19EE1-5229-2F64-5CA3-EF4E99375405}"/>
              </a:ext>
            </a:extLst>
          </p:cNvPr>
          <p:cNvCxnSpPr>
            <a:stCxn id="175" idx="0"/>
            <a:endCxn id="90" idx="2"/>
          </p:cNvCxnSpPr>
          <p:nvPr/>
        </p:nvCxnSpPr>
        <p:spPr>
          <a:xfrm rot="5400000" flipH="1" flipV="1">
            <a:off x="5642648" y="3993209"/>
            <a:ext cx="1004119" cy="4798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9D53267E-4EC5-8C3F-FC4F-A4FAB7E06560}"/>
              </a:ext>
            </a:extLst>
          </p:cNvPr>
          <p:cNvSpPr txBox="1"/>
          <p:nvPr/>
        </p:nvSpPr>
        <p:spPr>
          <a:xfrm>
            <a:off x="5362942" y="4241267"/>
            <a:ext cx="1299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產生 </a:t>
            </a:r>
            <a:r>
              <a:rPr lang="en-US" altLang="zh-TW" sz="800" dirty="0" err="1"/>
              <a:t>RecRtp</a:t>
            </a:r>
            <a:r>
              <a:rPr lang="en-US" altLang="zh-TW" sz="800" dirty="0"/>
              <a:t> </a:t>
            </a:r>
            <a:r>
              <a:rPr lang="zh-TW" altLang="en-US" sz="800" dirty="0"/>
              <a:t>物件，</a:t>
            </a:r>
            <a:endParaRPr lang="en-US" altLang="zh-TW" sz="800" dirty="0"/>
          </a:p>
          <a:p>
            <a:r>
              <a:rPr lang="en-US" altLang="zh-TW" sz="800" dirty="0"/>
              <a:t>Add </a:t>
            </a:r>
            <a:r>
              <a:rPr lang="zh-TW" altLang="en-US" sz="800" dirty="0"/>
              <a:t>到 </a:t>
            </a:r>
            <a:r>
              <a:rPr lang="en-US" altLang="zh-TW" sz="800" dirty="0" err="1">
                <a:highlight>
                  <a:srgbClr val="FFFF00"/>
                </a:highlight>
              </a:rPr>
              <a:t>RecRtpQueue</a:t>
            </a:r>
            <a:r>
              <a:rPr lang="en-US" altLang="zh-TW" sz="800" dirty="0"/>
              <a:t> </a:t>
            </a:r>
            <a:r>
              <a:rPr lang="zh-TW" altLang="en-US" sz="800" dirty="0"/>
              <a:t>中</a:t>
            </a:r>
          </a:p>
        </p:txBody>
      </p:sp>
      <p:sp>
        <p:nvSpPr>
          <p:cNvPr id="191" name="圖說文字: 直線 190">
            <a:extLst>
              <a:ext uri="{FF2B5EF4-FFF2-40B4-BE49-F238E27FC236}">
                <a16:creationId xmlns:a16="http://schemas.microsoft.com/office/drawing/2014/main" id="{FC47AAE9-334B-1B97-697E-5CD9AA2AE23B}"/>
              </a:ext>
            </a:extLst>
          </p:cNvPr>
          <p:cNvSpPr/>
          <p:nvPr/>
        </p:nvSpPr>
        <p:spPr>
          <a:xfrm>
            <a:off x="3745825" y="756902"/>
            <a:ext cx="4038102" cy="1344882"/>
          </a:xfrm>
          <a:prstGeom prst="borderCallout1">
            <a:avLst>
              <a:gd name="adj1" fmla="val 99637"/>
              <a:gd name="adj2" fmla="val 79067"/>
              <a:gd name="adj3" fmla="val 141482"/>
              <a:gd name="adj4" fmla="val 8524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sz="800" dirty="0" err="1">
                <a:solidFill>
                  <a:schemeClr val="tx1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RecRtpQueue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中取得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RecRtp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若是開始錄音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建立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CallRtpModel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放入 </a:t>
            </a:r>
            <a:r>
              <a:rPr lang="en-US" altLang="zh-TW" sz="800" dirty="0" err="1">
                <a:solidFill>
                  <a:schemeClr val="tx1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dictCallRtp</a:t>
            </a:r>
            <a:endParaRPr lang="en-US" altLang="zh-TW" sz="800" dirty="0">
              <a:solidFill>
                <a:schemeClr val="tx1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若是錄音中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dictCallRtp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中找到對應的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CallRtp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，寫入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RTP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封包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若是結束錄音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dictCallRtp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中找到對應的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CallRtp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Close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CallRtp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send+recv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發出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MakeRecordingFile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命令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0" lvl="2" indent="-228600">
              <a:buFont typeface="Wingdings" panose="05000000000000000000" pitchFamily="2" charset="2"/>
              <a:buChar char="Ø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RecFileModel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0" lvl="2" indent="-228600">
              <a:buFont typeface="Wingdings" panose="05000000000000000000" pitchFamily="2" charset="2"/>
              <a:buChar char="Ø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複製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CallRtp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SSRCModel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List (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send+recv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143000" lvl="2" indent="-228600">
              <a:buFont typeface="Wingdings" panose="05000000000000000000" pitchFamily="2" charset="2"/>
              <a:buChar char="Ø"/>
            </a:pP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800" dirty="0" err="1">
                <a:solidFill>
                  <a:schemeClr val="tx1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RecFileQueue</a:t>
            </a:r>
            <a:endParaRPr lang="en-US" altLang="zh-TW" sz="800" dirty="0">
              <a:solidFill>
                <a:schemeClr val="tx1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移除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CallRtp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2" name="群組 191">
            <a:extLst>
              <a:ext uri="{FF2B5EF4-FFF2-40B4-BE49-F238E27FC236}">
                <a16:creationId xmlns:a16="http://schemas.microsoft.com/office/drawing/2014/main" id="{07AF76F1-40D1-10FC-1ABE-4FF02097B1C5}"/>
              </a:ext>
            </a:extLst>
          </p:cNvPr>
          <p:cNvGrpSpPr/>
          <p:nvPr/>
        </p:nvGrpSpPr>
        <p:grpSpPr>
          <a:xfrm>
            <a:off x="7675975" y="2675569"/>
            <a:ext cx="277294" cy="168355"/>
            <a:chOff x="4203290" y="2639961"/>
            <a:chExt cx="430623" cy="653787"/>
          </a:xfrm>
        </p:grpSpPr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F9E06FEE-7E05-05BC-74C6-6A8663D5C7D0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E318887B-29E4-9010-7D9F-8D4D51EBDD58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4643D570-EBFE-15D3-43C9-566056ED8A34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8D830745-43BB-D2AA-1290-21862C30F207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0074EFF9-BA42-932F-0815-576D7AD0DE09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157965D4-2478-3490-4965-A5824550EEE6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4" name="群組 213">
            <a:extLst>
              <a:ext uri="{FF2B5EF4-FFF2-40B4-BE49-F238E27FC236}">
                <a16:creationId xmlns:a16="http://schemas.microsoft.com/office/drawing/2014/main" id="{625B4FE0-DEDD-E69A-D4A6-7824A8AD9014}"/>
              </a:ext>
            </a:extLst>
          </p:cNvPr>
          <p:cNvGrpSpPr/>
          <p:nvPr/>
        </p:nvGrpSpPr>
        <p:grpSpPr>
          <a:xfrm>
            <a:off x="7675975" y="2901195"/>
            <a:ext cx="277294" cy="168355"/>
            <a:chOff x="4203290" y="2639961"/>
            <a:chExt cx="430623" cy="653787"/>
          </a:xfrm>
        </p:grpSpPr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FCE8F845-2CF3-082A-DE04-C4C936871ADC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8B32B7A4-BFD4-8C64-10F4-15E477BF1A52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116EF9A7-9CA7-4256-FE09-A9F55CD6869F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D2DCEA6C-79CF-1B00-C94C-534693936623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1F00064E-13A0-67E9-D350-9943830DB315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4A254763-1716-55C5-EFBB-F47D6213D35B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30BEA494-439A-74EC-04CA-22B6612426D7}"/>
              </a:ext>
            </a:extLst>
          </p:cNvPr>
          <p:cNvGrpSpPr/>
          <p:nvPr/>
        </p:nvGrpSpPr>
        <p:grpSpPr>
          <a:xfrm>
            <a:off x="7675975" y="3126821"/>
            <a:ext cx="277294" cy="168355"/>
            <a:chOff x="4203290" y="2639961"/>
            <a:chExt cx="430623" cy="653787"/>
          </a:xfrm>
        </p:grpSpPr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51CD7305-30EF-9406-0413-BE5F30CE1BCA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3D2E352A-5A0C-D1F5-61E5-DD69922E33A8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B6447ED8-6AE7-6E55-1D42-760139608CDF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59A45272-BD58-B41E-9837-B4455AEC281A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A376F136-84CC-D0E7-A0DF-9D9ACC863BCC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A86CF101-BF2C-30BC-544E-31ACB6A73B4C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5" name="群組 234">
            <a:extLst>
              <a:ext uri="{FF2B5EF4-FFF2-40B4-BE49-F238E27FC236}">
                <a16:creationId xmlns:a16="http://schemas.microsoft.com/office/drawing/2014/main" id="{C8517A7F-EEB5-2DC0-C80D-78AFF4C74B4A}"/>
              </a:ext>
            </a:extLst>
          </p:cNvPr>
          <p:cNvGrpSpPr/>
          <p:nvPr/>
        </p:nvGrpSpPr>
        <p:grpSpPr>
          <a:xfrm>
            <a:off x="7675975" y="3352447"/>
            <a:ext cx="277294" cy="168355"/>
            <a:chOff x="4203290" y="2639961"/>
            <a:chExt cx="430623" cy="653787"/>
          </a:xfrm>
        </p:grpSpPr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8A523025-5341-FA4D-F142-BDC50583818A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7799B9EE-9AA5-C4B5-A3AF-855F403DB7BF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0140FEB-D81C-7E74-6ED4-C01E34115411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333F3C4D-3C30-811A-1491-B97C3445D495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FBEEDC20-2B69-E0F6-50D6-3D673A13C59E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352678C6-C698-274F-C5AE-926D4869A6B8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2" name="群組 241">
            <a:extLst>
              <a:ext uri="{FF2B5EF4-FFF2-40B4-BE49-F238E27FC236}">
                <a16:creationId xmlns:a16="http://schemas.microsoft.com/office/drawing/2014/main" id="{05DBA951-A8CF-443C-AA3C-9B7E3FDBEF92}"/>
              </a:ext>
            </a:extLst>
          </p:cNvPr>
          <p:cNvGrpSpPr/>
          <p:nvPr/>
        </p:nvGrpSpPr>
        <p:grpSpPr>
          <a:xfrm>
            <a:off x="7675975" y="3578073"/>
            <a:ext cx="277294" cy="168355"/>
            <a:chOff x="4203290" y="2639961"/>
            <a:chExt cx="430623" cy="653787"/>
          </a:xfrm>
        </p:grpSpPr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E83C83F0-2241-4F19-7EE8-A49EB4B1AD79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57A2DB01-977C-870B-FFF8-AE3CDB2CB396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69A9F9DD-7687-33E0-49AC-8836B6B548D8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2D5F4B05-4BCA-E79E-8B4F-E9D13431695E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2CC36566-6E71-49EA-462E-0F484987AC35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1771949A-EABE-3016-40B8-FAE702A1427D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6" name="圖說文字: 直線 255">
            <a:extLst>
              <a:ext uri="{FF2B5EF4-FFF2-40B4-BE49-F238E27FC236}">
                <a16:creationId xmlns:a16="http://schemas.microsoft.com/office/drawing/2014/main" id="{890A25AC-9E76-C861-6010-2064479D16C7}"/>
              </a:ext>
            </a:extLst>
          </p:cNvPr>
          <p:cNvSpPr/>
          <p:nvPr/>
        </p:nvSpPr>
        <p:spPr>
          <a:xfrm>
            <a:off x="6940938" y="4075808"/>
            <a:ext cx="672708" cy="205835"/>
          </a:xfrm>
          <a:prstGeom prst="borderCallout1">
            <a:avLst>
              <a:gd name="adj1" fmla="val 5002"/>
              <a:gd name="adj2" fmla="val 54784"/>
              <a:gd name="adj3" fmla="val -158187"/>
              <a:gd name="adj4" fmla="val 114295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 err="1">
                <a:solidFill>
                  <a:schemeClr val="bg1"/>
                </a:solidFill>
              </a:rPr>
              <a:t>dictCallRtp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cxnSp>
        <p:nvCxnSpPr>
          <p:cNvPr id="259" name="接點: 肘形 258">
            <a:extLst>
              <a:ext uri="{FF2B5EF4-FFF2-40B4-BE49-F238E27FC236}">
                <a16:creationId xmlns:a16="http://schemas.microsoft.com/office/drawing/2014/main" id="{38D55DDF-9DF6-E75B-D6A2-A9AE12D29D31}"/>
              </a:ext>
            </a:extLst>
          </p:cNvPr>
          <p:cNvCxnSpPr>
            <a:cxnSpLocks/>
            <a:stCxn id="184" idx="0"/>
            <a:endCxn id="251" idx="2"/>
          </p:cNvCxnSpPr>
          <p:nvPr/>
        </p:nvCxnSpPr>
        <p:spPr>
          <a:xfrm rot="16200000" flipV="1">
            <a:off x="7548555" y="4012496"/>
            <a:ext cx="857649" cy="325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圖說文字: 直線 264">
            <a:extLst>
              <a:ext uri="{FF2B5EF4-FFF2-40B4-BE49-F238E27FC236}">
                <a16:creationId xmlns:a16="http://schemas.microsoft.com/office/drawing/2014/main" id="{BBB5984F-7135-33AE-7F0B-0C1113D520FB}"/>
              </a:ext>
            </a:extLst>
          </p:cNvPr>
          <p:cNvSpPr/>
          <p:nvPr/>
        </p:nvSpPr>
        <p:spPr>
          <a:xfrm>
            <a:off x="8423937" y="2215161"/>
            <a:ext cx="764308" cy="205836"/>
          </a:xfrm>
          <a:prstGeom prst="borderCallout1">
            <a:avLst>
              <a:gd name="adj1" fmla="val 94567"/>
              <a:gd name="adj2" fmla="val 27335"/>
              <a:gd name="adj3" fmla="val 246832"/>
              <a:gd name="adj4" fmla="val 9525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 err="1">
                <a:solidFill>
                  <a:schemeClr val="bg1"/>
                </a:solidFill>
              </a:rPr>
              <a:t>RecFileQueue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grpSp>
        <p:nvGrpSpPr>
          <p:cNvPr id="269" name="群組 268">
            <a:extLst>
              <a:ext uri="{FF2B5EF4-FFF2-40B4-BE49-F238E27FC236}">
                <a16:creationId xmlns:a16="http://schemas.microsoft.com/office/drawing/2014/main" id="{FE7158C9-E407-3A0B-3807-0CAF45D99337}"/>
              </a:ext>
            </a:extLst>
          </p:cNvPr>
          <p:cNvGrpSpPr/>
          <p:nvPr/>
        </p:nvGrpSpPr>
        <p:grpSpPr>
          <a:xfrm>
            <a:off x="9924651" y="4926071"/>
            <a:ext cx="1572127" cy="1590412"/>
            <a:chOff x="9861" y="4114703"/>
            <a:chExt cx="1572127" cy="1590412"/>
          </a:xfrm>
        </p:grpSpPr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FC792B75-AC30-3CF7-44D4-3EBC4F0CBDD6}"/>
                </a:ext>
              </a:extLst>
            </p:cNvPr>
            <p:cNvSpPr/>
            <p:nvPr/>
          </p:nvSpPr>
          <p:spPr>
            <a:xfrm>
              <a:off x="9861" y="4332142"/>
              <a:ext cx="1572127" cy="13729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800" dirty="0">
                  <a:solidFill>
                    <a:schemeClr val="tx1"/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ExtNo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>
                  <a:solidFill>
                    <a:schemeClr val="tx1"/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CallID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 err="1">
                  <a:solidFill>
                    <a:schemeClr val="tx1"/>
                  </a:solidFill>
                </a:rPr>
                <a:t>DateTime</a:t>
              </a:r>
              <a:r>
                <a:rPr lang="en-US" altLang="zh-TW" sz="800" dirty="0">
                  <a:solidFill>
                    <a:schemeClr val="tx1"/>
                  </a:solidFill>
                </a:rPr>
                <a:t>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RecStartTime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 err="1">
                  <a:solidFill>
                    <a:schemeClr val="tx1"/>
                  </a:solidFill>
                </a:rPr>
                <a:t>DateTime</a:t>
              </a:r>
              <a:r>
                <a:rPr lang="en-US" altLang="zh-TW" sz="800" dirty="0">
                  <a:solidFill>
                    <a:schemeClr val="tx1"/>
                  </a:solidFill>
                </a:rPr>
                <a:t>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RecStopTime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>
                  <a:solidFill>
                    <a:schemeClr val="tx1"/>
                  </a:solidFill>
                </a:rPr>
                <a:t>int Duration</a:t>
              </a:r>
            </a:p>
            <a:p>
              <a:r>
                <a:rPr lang="en-US" altLang="zh-TW" sz="800" dirty="0">
                  <a:solidFill>
                    <a:schemeClr val="tx1"/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CallerID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>
                  <a:solidFill>
                    <a:schemeClr val="tx1"/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CalledID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>
                  <a:solidFill>
                    <a:schemeClr val="tx1"/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SendRawFileName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>
                  <a:solidFill>
                    <a:schemeClr val="tx1"/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RecvRawFileName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>
                  <a:solidFill>
                    <a:schemeClr val="tx1"/>
                  </a:solidFill>
                </a:rPr>
                <a:t>List&lt;</a:t>
              </a:r>
              <a:r>
                <a:rPr lang="en-US" altLang="zh-TW" sz="8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SSRCModel</a:t>
              </a:r>
              <a:r>
                <a:rPr lang="en-US" altLang="zh-TW" sz="800" dirty="0">
                  <a:solidFill>
                    <a:schemeClr val="tx1"/>
                  </a:solidFill>
                </a:rPr>
                <a:t>&gt;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SendSSRCList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>
                  <a:solidFill>
                    <a:schemeClr val="tx1"/>
                  </a:solidFill>
                </a:rPr>
                <a:t>List&lt;</a:t>
              </a:r>
              <a:r>
                <a:rPr lang="en-US" altLang="zh-TW" sz="8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SSRCModel</a:t>
              </a:r>
              <a:r>
                <a:rPr lang="en-US" altLang="zh-TW" sz="800" dirty="0">
                  <a:solidFill>
                    <a:schemeClr val="tx1"/>
                  </a:solidFill>
                </a:rPr>
                <a:t>&gt;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RecvSSRCList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2554256D-02F8-72C9-25EF-98F027ED55BC}"/>
                </a:ext>
              </a:extLst>
            </p:cNvPr>
            <p:cNvSpPr/>
            <p:nvPr/>
          </p:nvSpPr>
          <p:spPr>
            <a:xfrm>
              <a:off x="9862" y="4114703"/>
              <a:ext cx="1572126" cy="2268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800" dirty="0" err="1">
                  <a:solidFill>
                    <a:srgbClr val="FFFF00"/>
                  </a:solidFill>
                  <a:latin typeface="Cascadia Mono" panose="020B0609020000020004" pitchFamily="49" charset="0"/>
                </a:rPr>
                <a:t>RecFileModel</a:t>
              </a:r>
              <a:endParaRPr lang="zh-TW" altLang="en-US" sz="800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270" name="接點: 肘形 269">
            <a:extLst>
              <a:ext uri="{FF2B5EF4-FFF2-40B4-BE49-F238E27FC236}">
                <a16:creationId xmlns:a16="http://schemas.microsoft.com/office/drawing/2014/main" id="{8A11CCCA-AE09-AF75-35DC-F081F030A0E6}"/>
              </a:ext>
            </a:extLst>
          </p:cNvPr>
          <p:cNvCxnSpPr>
            <a:cxnSpLocks/>
            <a:stCxn id="268" idx="0"/>
            <a:endCxn id="115" idx="2"/>
          </p:cNvCxnSpPr>
          <p:nvPr/>
        </p:nvCxnSpPr>
        <p:spPr>
          <a:xfrm rot="16200000" flipV="1">
            <a:off x="9024537" y="3239892"/>
            <a:ext cx="1174598" cy="21977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圖說文字: 直線 272">
            <a:extLst>
              <a:ext uri="{FF2B5EF4-FFF2-40B4-BE49-F238E27FC236}">
                <a16:creationId xmlns:a16="http://schemas.microsoft.com/office/drawing/2014/main" id="{87565BC4-4317-42CE-82BE-8E8103C684E3}"/>
              </a:ext>
            </a:extLst>
          </p:cNvPr>
          <p:cNvSpPr/>
          <p:nvPr/>
        </p:nvSpPr>
        <p:spPr>
          <a:xfrm>
            <a:off x="9336505" y="1485543"/>
            <a:ext cx="2446422" cy="632749"/>
          </a:xfrm>
          <a:prstGeom prst="borderCallout1">
            <a:avLst>
              <a:gd name="adj1" fmla="val 99637"/>
              <a:gd name="adj2" fmla="val 22216"/>
              <a:gd name="adj3" fmla="val 185254"/>
              <a:gd name="adj4" fmla="val 13339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RecFileQueue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中取得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RecFileModel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AutoNum type="arabicPeriod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藉由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raw file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轉檔產生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wav file (send +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recv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28600" indent="-228600">
              <a:buAutoNum type="arabicPeriod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針對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sene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recv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的各段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SSRC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進行同步 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AutoNum type="arabicPeriod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合併錄音檔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249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05696-A71B-12A7-8A58-38883C7E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3032"/>
            <a:ext cx="10972800" cy="53741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如何取兩邊設備的 </a:t>
            </a:r>
            <a:r>
              <a:rPr lang="en-US" altLang="zh-TW" dirty="0"/>
              <a:t>RTP Port ?</a:t>
            </a:r>
            <a:endParaRPr lang="zh-TW" altLang="en-US" dirty="0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CC864697-4BAC-21D7-A8FF-58CF8156BC89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1691392" y="1172511"/>
            <a:ext cx="4673" cy="54937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2A79171E-068B-1C7B-6AA7-7152BBA1AEA1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096000" y="1172510"/>
            <a:ext cx="41631" cy="54937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12030DC2-FE5B-AD11-25F4-486467519B10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10508806" y="1190331"/>
            <a:ext cx="0" cy="547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427181F3-BB0F-1827-2F5F-AD14BCCAED1F}"/>
              </a:ext>
            </a:extLst>
          </p:cNvPr>
          <p:cNvSpPr/>
          <p:nvPr/>
        </p:nvSpPr>
        <p:spPr>
          <a:xfrm>
            <a:off x="1363192" y="973989"/>
            <a:ext cx="665746" cy="19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5005</a:t>
            </a:r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D5AAC63-EF21-DD04-50A7-464B2D3EA399}"/>
              </a:ext>
            </a:extLst>
          </p:cNvPr>
          <p:cNvSpPr/>
          <p:nvPr/>
        </p:nvSpPr>
        <p:spPr>
          <a:xfrm>
            <a:off x="5664869" y="973988"/>
            <a:ext cx="862261" cy="19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E788F6D-394C-ECD1-1A0E-50969811471F}"/>
              </a:ext>
            </a:extLst>
          </p:cNvPr>
          <p:cNvSpPr/>
          <p:nvPr/>
        </p:nvSpPr>
        <p:spPr>
          <a:xfrm>
            <a:off x="10175933" y="991809"/>
            <a:ext cx="665746" cy="19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5011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2A211AF-2D80-73ED-B074-CB0032AF287F}"/>
              </a:ext>
            </a:extLst>
          </p:cNvPr>
          <p:cNvSpPr txBox="1"/>
          <p:nvPr/>
        </p:nvSpPr>
        <p:spPr>
          <a:xfrm>
            <a:off x="10120433" y="795927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10.102.7.50</a:t>
            </a:r>
            <a:endParaRPr lang="zh-TW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EF04247D-C12C-D4A5-2DA3-C94B2AE77A6F}"/>
              </a:ext>
            </a:extLst>
          </p:cNvPr>
          <p:cNvCxnSpPr>
            <a:cxnSpLocks/>
          </p:cNvCxnSpPr>
          <p:nvPr/>
        </p:nvCxnSpPr>
        <p:spPr>
          <a:xfrm>
            <a:off x="1696065" y="1752695"/>
            <a:ext cx="439993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5F6807F-D89B-6966-C167-A6E8643A5790}"/>
              </a:ext>
            </a:extLst>
          </p:cNvPr>
          <p:cNvSpPr txBox="1"/>
          <p:nvPr/>
        </p:nvSpPr>
        <p:spPr>
          <a:xfrm>
            <a:off x="3635099" y="1548468"/>
            <a:ext cx="1500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Invite</a:t>
            </a:r>
            <a:r>
              <a:rPr lang="zh-TW" altLang="en-US" sz="900" b="1" dirty="0">
                <a:solidFill>
                  <a:srgbClr val="00B0F0"/>
                </a:solidFill>
              </a:rPr>
              <a:t> </a:t>
            </a:r>
            <a:r>
              <a:rPr lang="en-US" altLang="zh-TW" sz="900" b="1" dirty="0">
                <a:solidFill>
                  <a:srgbClr val="00B0F0"/>
                </a:solidFill>
              </a:rPr>
              <a:t>(</a:t>
            </a:r>
            <a:r>
              <a:rPr lang="en-US" altLang="zh-TW" sz="900" b="1" dirty="0">
                <a:solidFill>
                  <a:srgbClr val="FF0000"/>
                </a:solidFill>
                <a:highlight>
                  <a:srgbClr val="FFFF00"/>
                </a:highlight>
              </a:rPr>
              <a:t>22110@10.102.7.85</a:t>
            </a:r>
            <a:r>
              <a:rPr lang="en-US" altLang="zh-TW" sz="900" b="1" dirty="0">
                <a:solidFill>
                  <a:srgbClr val="00B0F0"/>
                </a:solidFill>
              </a:rPr>
              <a:t>)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6B415D44-FA3D-E440-1CFB-E14147724FF5}"/>
              </a:ext>
            </a:extLst>
          </p:cNvPr>
          <p:cNvCxnSpPr>
            <a:cxnSpLocks/>
          </p:cNvCxnSpPr>
          <p:nvPr/>
        </p:nvCxnSpPr>
        <p:spPr>
          <a:xfrm>
            <a:off x="1696065" y="2347885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23331F1-EB80-5B61-B0FC-CEB0C5F83229}"/>
              </a:ext>
            </a:extLst>
          </p:cNvPr>
          <p:cNvSpPr txBox="1"/>
          <p:nvPr/>
        </p:nvSpPr>
        <p:spPr>
          <a:xfrm>
            <a:off x="3635099" y="2166536"/>
            <a:ext cx="476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8DC44AE5-9783-4CBF-81F9-AC84A739AE41}"/>
              </a:ext>
            </a:extLst>
          </p:cNvPr>
          <p:cNvCxnSpPr>
            <a:cxnSpLocks/>
          </p:cNvCxnSpPr>
          <p:nvPr/>
        </p:nvCxnSpPr>
        <p:spPr>
          <a:xfrm>
            <a:off x="6095374" y="2562946"/>
            <a:ext cx="4399934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86779E2-B405-5D54-43F5-3078B703A771}"/>
              </a:ext>
            </a:extLst>
          </p:cNvPr>
          <p:cNvSpPr txBox="1"/>
          <p:nvPr/>
        </p:nvSpPr>
        <p:spPr>
          <a:xfrm>
            <a:off x="8077574" y="236531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Invite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5666C27E-F2B2-6B3D-4E00-06DAC126E54B}"/>
              </a:ext>
            </a:extLst>
          </p:cNvPr>
          <p:cNvCxnSpPr>
            <a:cxnSpLocks/>
          </p:cNvCxnSpPr>
          <p:nvPr/>
        </p:nvCxnSpPr>
        <p:spPr>
          <a:xfrm>
            <a:off x="6095374" y="2852395"/>
            <a:ext cx="439993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DFC27C4-5111-FC76-F76C-24B9A904F10A}"/>
              </a:ext>
            </a:extLst>
          </p:cNvPr>
          <p:cNvSpPr txBox="1"/>
          <p:nvPr/>
        </p:nvSpPr>
        <p:spPr>
          <a:xfrm>
            <a:off x="8077699" y="2662784"/>
            <a:ext cx="476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9EDA713F-7535-AB2E-5B29-CC9FF3FA3712}"/>
              </a:ext>
            </a:extLst>
          </p:cNvPr>
          <p:cNvCxnSpPr>
            <a:cxnSpLocks/>
          </p:cNvCxnSpPr>
          <p:nvPr/>
        </p:nvCxnSpPr>
        <p:spPr>
          <a:xfrm>
            <a:off x="6095374" y="3171673"/>
            <a:ext cx="439993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6EA1141-BF13-85ED-76BE-515CA93CAB97}"/>
              </a:ext>
            </a:extLst>
          </p:cNvPr>
          <p:cNvSpPr txBox="1"/>
          <p:nvPr/>
        </p:nvSpPr>
        <p:spPr>
          <a:xfrm>
            <a:off x="8067249" y="2990177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Ringing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301B0C9F-A65D-09C2-39AC-9005EA088872}"/>
              </a:ext>
            </a:extLst>
          </p:cNvPr>
          <p:cNvCxnSpPr>
            <a:cxnSpLocks/>
          </p:cNvCxnSpPr>
          <p:nvPr/>
        </p:nvCxnSpPr>
        <p:spPr>
          <a:xfrm>
            <a:off x="1683193" y="3404352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985F123-0FD9-615D-5AD5-E3B4DCC0D8B3}"/>
              </a:ext>
            </a:extLst>
          </p:cNvPr>
          <p:cNvSpPr txBox="1"/>
          <p:nvPr/>
        </p:nvSpPr>
        <p:spPr>
          <a:xfrm>
            <a:off x="3635099" y="3237603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Ringing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D5FDF4EB-679E-CEB5-6D16-7316576B5BF0}"/>
              </a:ext>
            </a:extLst>
          </p:cNvPr>
          <p:cNvCxnSpPr>
            <a:cxnSpLocks/>
          </p:cNvCxnSpPr>
          <p:nvPr/>
        </p:nvCxnSpPr>
        <p:spPr>
          <a:xfrm>
            <a:off x="6095374" y="3606895"/>
            <a:ext cx="4399934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C3D3F95-F5E0-E283-6FB9-CBE24A15E8F0}"/>
              </a:ext>
            </a:extLst>
          </p:cNvPr>
          <p:cNvSpPr txBox="1"/>
          <p:nvPr/>
        </p:nvSpPr>
        <p:spPr>
          <a:xfrm>
            <a:off x="8073661" y="3439213"/>
            <a:ext cx="15552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200 OK (</a:t>
            </a:r>
            <a:r>
              <a:rPr lang="en-US" altLang="zh-TW" sz="900" dirty="0">
                <a:solidFill>
                  <a:srgbClr val="FF0000"/>
                </a:solidFill>
                <a:highlight>
                  <a:srgbClr val="FFFF00"/>
                </a:highlight>
              </a:rPr>
              <a:t>31402@10.102.7.50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F238E8CF-34E3-7EAC-E1C9-971DB34F39FB}"/>
              </a:ext>
            </a:extLst>
          </p:cNvPr>
          <p:cNvCxnSpPr>
            <a:cxnSpLocks/>
          </p:cNvCxnSpPr>
          <p:nvPr/>
        </p:nvCxnSpPr>
        <p:spPr>
          <a:xfrm>
            <a:off x="6095374" y="3991151"/>
            <a:ext cx="439993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5BBE128-6731-7DCA-A26D-8B2DB252CA75}"/>
              </a:ext>
            </a:extLst>
          </p:cNvPr>
          <p:cNvSpPr txBox="1"/>
          <p:nvPr/>
        </p:nvSpPr>
        <p:spPr>
          <a:xfrm>
            <a:off x="8092521" y="3786888"/>
            <a:ext cx="15363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ACK (22110@2@10.102.7.85)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0079E35D-860E-8165-35C9-14B69CEB847D}"/>
              </a:ext>
            </a:extLst>
          </p:cNvPr>
          <p:cNvCxnSpPr>
            <a:cxnSpLocks/>
          </p:cNvCxnSpPr>
          <p:nvPr/>
        </p:nvCxnSpPr>
        <p:spPr>
          <a:xfrm>
            <a:off x="1699743" y="4444649"/>
            <a:ext cx="439993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1479EEEA-1ADD-6E9F-5AF7-54D0D4DCEF57}"/>
              </a:ext>
            </a:extLst>
          </p:cNvPr>
          <p:cNvSpPr txBox="1"/>
          <p:nvPr/>
        </p:nvSpPr>
        <p:spPr>
          <a:xfrm>
            <a:off x="3635099" y="4240422"/>
            <a:ext cx="15295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200 OK(31420@10.102.7.50)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2374A8B6-F1FE-B6F0-1686-AA37CDFE8FAC}"/>
              </a:ext>
            </a:extLst>
          </p:cNvPr>
          <p:cNvCxnSpPr>
            <a:cxnSpLocks/>
          </p:cNvCxnSpPr>
          <p:nvPr/>
        </p:nvCxnSpPr>
        <p:spPr>
          <a:xfrm>
            <a:off x="1693954" y="5017443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E492D76-7A32-A769-B78B-3891B3C3BBE5}"/>
              </a:ext>
            </a:extLst>
          </p:cNvPr>
          <p:cNvSpPr txBox="1"/>
          <p:nvPr/>
        </p:nvSpPr>
        <p:spPr>
          <a:xfrm>
            <a:off x="3635099" y="4805195"/>
            <a:ext cx="372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F9D674CF-B5FB-915D-77C3-FBFBA8730FE1}"/>
              </a:ext>
            </a:extLst>
          </p:cNvPr>
          <p:cNvCxnSpPr/>
          <p:nvPr/>
        </p:nvCxnSpPr>
        <p:spPr>
          <a:xfrm>
            <a:off x="1672473" y="5562923"/>
            <a:ext cx="8812741" cy="0"/>
          </a:xfrm>
          <a:prstGeom prst="line">
            <a:avLst/>
          </a:prstGeom>
          <a:ln w="9525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9B51586B-3DC2-70B8-6139-E6E0BC263D90}"/>
              </a:ext>
            </a:extLst>
          </p:cNvPr>
          <p:cNvSpPr txBox="1"/>
          <p:nvPr/>
        </p:nvSpPr>
        <p:spPr>
          <a:xfrm>
            <a:off x="1747024" y="5348042"/>
            <a:ext cx="422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</a:rPr>
              <a:t>RTP</a:t>
            </a:r>
            <a:endParaRPr lang="zh-TW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70D6C98-ADCD-D503-58FE-30B6339E1778}"/>
              </a:ext>
            </a:extLst>
          </p:cNvPr>
          <p:cNvSpPr txBox="1"/>
          <p:nvPr/>
        </p:nvSpPr>
        <p:spPr>
          <a:xfrm>
            <a:off x="10018592" y="5358720"/>
            <a:ext cx="422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</a:rPr>
              <a:t>RTP</a:t>
            </a:r>
            <a:endParaRPr lang="zh-TW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語音泡泡: 矩形 94">
            <a:extLst>
              <a:ext uri="{FF2B5EF4-FFF2-40B4-BE49-F238E27FC236}">
                <a16:creationId xmlns:a16="http://schemas.microsoft.com/office/drawing/2014/main" id="{0A58CFED-7B27-67E4-0792-AC0EB18B51B8}"/>
              </a:ext>
            </a:extLst>
          </p:cNvPr>
          <p:cNvSpPr/>
          <p:nvPr/>
        </p:nvSpPr>
        <p:spPr>
          <a:xfrm>
            <a:off x="10774606" y="2943520"/>
            <a:ext cx="1111749" cy="385532"/>
          </a:xfrm>
          <a:prstGeom prst="wedgeRectCallout">
            <a:avLst>
              <a:gd name="adj1" fmla="val -75130"/>
              <a:gd name="adj2" fmla="val 12919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rgbClr val="FF0000"/>
                </a:solidFill>
              </a:rPr>
              <a:t>自己 </a:t>
            </a:r>
            <a:r>
              <a:rPr lang="en-US" altLang="zh-TW" sz="1000" dirty="0">
                <a:solidFill>
                  <a:srgbClr val="FF0000"/>
                </a:solidFill>
              </a:rPr>
              <a:t>IP</a:t>
            </a:r>
            <a:r>
              <a:rPr lang="zh-TW" altLang="en-US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>
                <a:solidFill>
                  <a:srgbClr val="FF0000"/>
                </a:solidFill>
              </a:rPr>
              <a:t>=</a:t>
            </a:r>
            <a:r>
              <a:rPr lang="zh-TW" altLang="en-US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 err="1">
                <a:solidFill>
                  <a:srgbClr val="FF0000"/>
                </a:solidFill>
              </a:rPr>
              <a:t>srcIP</a:t>
            </a:r>
            <a:r>
              <a:rPr lang="zh-TW" altLang="en-US" sz="1000" dirty="0">
                <a:solidFill>
                  <a:srgbClr val="FF0000"/>
                </a:solidFill>
              </a:rPr>
              <a:t> 的 </a:t>
            </a:r>
            <a:r>
              <a:rPr lang="en-US" altLang="zh-TW" sz="1000" dirty="0" err="1">
                <a:solidFill>
                  <a:srgbClr val="FF0000"/>
                </a:solidFill>
              </a:rPr>
              <a:t>Rtp</a:t>
            </a:r>
            <a:r>
              <a:rPr lang="en-US" altLang="zh-TW" sz="1000" dirty="0">
                <a:solidFill>
                  <a:srgbClr val="FF0000"/>
                </a:solidFill>
              </a:rPr>
              <a:t> port</a:t>
            </a:r>
            <a:r>
              <a:rPr lang="zh-TW" altLang="en-US" sz="1000" dirty="0">
                <a:solidFill>
                  <a:srgbClr val="FF0000"/>
                </a:solidFill>
              </a:rPr>
              <a:t> 才要看</a:t>
            </a:r>
          </a:p>
        </p:txBody>
      </p:sp>
      <p:sp>
        <p:nvSpPr>
          <p:cNvPr id="100" name="語音泡泡: 矩形 99">
            <a:extLst>
              <a:ext uri="{FF2B5EF4-FFF2-40B4-BE49-F238E27FC236}">
                <a16:creationId xmlns:a16="http://schemas.microsoft.com/office/drawing/2014/main" id="{48DA5727-C1F2-A2F8-0934-1F0C9F3E520E}"/>
              </a:ext>
            </a:extLst>
          </p:cNvPr>
          <p:cNvSpPr/>
          <p:nvPr/>
        </p:nvSpPr>
        <p:spPr>
          <a:xfrm>
            <a:off x="313844" y="2274152"/>
            <a:ext cx="1111749" cy="385532"/>
          </a:xfrm>
          <a:prstGeom prst="wedgeRectCallout">
            <a:avLst>
              <a:gd name="adj1" fmla="val 74938"/>
              <a:gd name="adj2" fmla="val -18496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rgbClr val="FF0000"/>
                </a:solidFill>
              </a:rPr>
              <a:t>自己 </a:t>
            </a:r>
            <a:r>
              <a:rPr lang="en-US" altLang="zh-TW" sz="1000" dirty="0">
                <a:solidFill>
                  <a:srgbClr val="FF0000"/>
                </a:solidFill>
              </a:rPr>
              <a:t>IP</a:t>
            </a:r>
            <a:r>
              <a:rPr lang="zh-TW" altLang="en-US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>
                <a:solidFill>
                  <a:srgbClr val="FF0000"/>
                </a:solidFill>
              </a:rPr>
              <a:t>=</a:t>
            </a:r>
            <a:r>
              <a:rPr lang="zh-TW" altLang="en-US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 err="1">
                <a:solidFill>
                  <a:srgbClr val="FF0000"/>
                </a:solidFill>
              </a:rPr>
              <a:t>srcIP</a:t>
            </a:r>
            <a:r>
              <a:rPr lang="zh-TW" altLang="en-US" sz="1000" dirty="0">
                <a:solidFill>
                  <a:srgbClr val="FF0000"/>
                </a:solidFill>
              </a:rPr>
              <a:t> 的 </a:t>
            </a:r>
            <a:r>
              <a:rPr lang="en-US" altLang="zh-TW" sz="1000" dirty="0" err="1">
                <a:solidFill>
                  <a:srgbClr val="FF0000"/>
                </a:solidFill>
              </a:rPr>
              <a:t>Rtp</a:t>
            </a:r>
            <a:r>
              <a:rPr lang="en-US" altLang="zh-TW" sz="1000" dirty="0">
                <a:solidFill>
                  <a:srgbClr val="FF0000"/>
                </a:solidFill>
              </a:rPr>
              <a:t> port</a:t>
            </a:r>
            <a:r>
              <a:rPr lang="zh-TW" altLang="en-US" sz="1000" dirty="0">
                <a:solidFill>
                  <a:srgbClr val="FF0000"/>
                </a:solidFill>
              </a:rPr>
              <a:t> 才要看</a:t>
            </a:r>
          </a:p>
        </p:txBody>
      </p: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965B4BA5-EEF5-CBE6-2748-95C9E3D177C0}"/>
              </a:ext>
            </a:extLst>
          </p:cNvPr>
          <p:cNvCxnSpPr>
            <a:cxnSpLocks/>
          </p:cNvCxnSpPr>
          <p:nvPr/>
        </p:nvCxnSpPr>
        <p:spPr>
          <a:xfrm>
            <a:off x="1704834" y="6034744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E138F889-4E7C-2173-B449-B614D8703AA1}"/>
              </a:ext>
            </a:extLst>
          </p:cNvPr>
          <p:cNvCxnSpPr>
            <a:cxnSpLocks/>
          </p:cNvCxnSpPr>
          <p:nvPr/>
        </p:nvCxnSpPr>
        <p:spPr>
          <a:xfrm>
            <a:off x="1691392" y="6326487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9E82B73D-8E8F-2EA3-EC69-EF5C4FFFB930}"/>
              </a:ext>
            </a:extLst>
          </p:cNvPr>
          <p:cNvSpPr txBox="1"/>
          <p:nvPr/>
        </p:nvSpPr>
        <p:spPr>
          <a:xfrm>
            <a:off x="3635099" y="6158716"/>
            <a:ext cx="372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22FBDCBA-3CC8-75F9-D30E-DF840A97A18F}"/>
              </a:ext>
            </a:extLst>
          </p:cNvPr>
          <p:cNvCxnSpPr>
            <a:cxnSpLocks/>
          </p:cNvCxnSpPr>
          <p:nvPr/>
        </p:nvCxnSpPr>
        <p:spPr>
          <a:xfrm>
            <a:off x="6148254" y="6171402"/>
            <a:ext cx="4399934" cy="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5B3C063A-66D7-531D-AD72-055873A734EF}"/>
              </a:ext>
            </a:extLst>
          </p:cNvPr>
          <p:cNvCxnSpPr>
            <a:cxnSpLocks/>
          </p:cNvCxnSpPr>
          <p:nvPr/>
        </p:nvCxnSpPr>
        <p:spPr>
          <a:xfrm>
            <a:off x="6132465" y="6490680"/>
            <a:ext cx="439993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AFF09AE8-D02B-EAA4-1883-7960BE33B8ED}"/>
              </a:ext>
            </a:extLst>
          </p:cNvPr>
          <p:cNvSpPr txBox="1"/>
          <p:nvPr/>
        </p:nvSpPr>
        <p:spPr>
          <a:xfrm>
            <a:off x="8129796" y="6319662"/>
            <a:ext cx="372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F5905951-FDFE-3D5E-AB7F-729C35434DB8}"/>
              </a:ext>
            </a:extLst>
          </p:cNvPr>
          <p:cNvSpPr txBox="1"/>
          <p:nvPr/>
        </p:nvSpPr>
        <p:spPr>
          <a:xfrm>
            <a:off x="3635099" y="5831575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Bye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F98701A-3F22-C457-7615-8F68122869CD}"/>
              </a:ext>
            </a:extLst>
          </p:cNvPr>
          <p:cNvSpPr txBox="1"/>
          <p:nvPr/>
        </p:nvSpPr>
        <p:spPr>
          <a:xfrm>
            <a:off x="8122653" y="5984794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Bye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語音泡泡: 矩形 2">
            <a:extLst>
              <a:ext uri="{FF2B5EF4-FFF2-40B4-BE49-F238E27FC236}">
                <a16:creationId xmlns:a16="http://schemas.microsoft.com/office/drawing/2014/main" id="{AD9B8962-D005-2B7B-A84C-4C7463472DE1}"/>
              </a:ext>
            </a:extLst>
          </p:cNvPr>
          <p:cNvSpPr/>
          <p:nvPr/>
        </p:nvSpPr>
        <p:spPr>
          <a:xfrm>
            <a:off x="364077" y="3516772"/>
            <a:ext cx="1111749" cy="385532"/>
          </a:xfrm>
          <a:prstGeom prst="wedgeRectCallout">
            <a:avLst>
              <a:gd name="adj1" fmla="val 70609"/>
              <a:gd name="adj2" fmla="val 18120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rgbClr val="FF0000"/>
                </a:solidFill>
              </a:rPr>
              <a:t>確認 </a:t>
            </a:r>
            <a:r>
              <a:rPr lang="en-US" altLang="zh-TW" sz="1000" dirty="0">
                <a:solidFill>
                  <a:srgbClr val="FF0000"/>
                </a:solidFill>
              </a:rPr>
              <a:t>Invite </a:t>
            </a:r>
            <a:r>
              <a:rPr lang="zh-TW" altLang="en-US" sz="1000" dirty="0">
                <a:solidFill>
                  <a:srgbClr val="FF0000"/>
                </a:solidFill>
              </a:rPr>
              <a:t>有效</a:t>
            </a:r>
          </a:p>
        </p:txBody>
      </p:sp>
      <p:sp>
        <p:nvSpPr>
          <p:cNvPr id="4" name="語音泡泡: 矩形 3">
            <a:extLst>
              <a:ext uri="{FF2B5EF4-FFF2-40B4-BE49-F238E27FC236}">
                <a16:creationId xmlns:a16="http://schemas.microsoft.com/office/drawing/2014/main" id="{E0A60941-E03F-14B7-3447-2028D2D744E8}"/>
              </a:ext>
            </a:extLst>
          </p:cNvPr>
          <p:cNvSpPr/>
          <p:nvPr/>
        </p:nvSpPr>
        <p:spPr>
          <a:xfrm>
            <a:off x="10774605" y="4278488"/>
            <a:ext cx="1111749" cy="385532"/>
          </a:xfrm>
          <a:prstGeom prst="wedgeRectCallout">
            <a:avLst>
              <a:gd name="adj1" fmla="val -75130"/>
              <a:gd name="adj2" fmla="val -12879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rgbClr val="FF0000"/>
                </a:solidFill>
              </a:rPr>
              <a:t>確認接通</a:t>
            </a:r>
          </a:p>
        </p:txBody>
      </p:sp>
    </p:spTree>
    <p:extLst>
      <p:ext uri="{BB962C8B-B14F-4D97-AF65-F5344CB8AC3E}">
        <p14:creationId xmlns:p14="http://schemas.microsoft.com/office/powerpoint/2010/main" val="260631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訓練課程簡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615_TF03460604.potx" id="{459C345E-EC57-4CE6-8378-CD5A0E02B40D}" vid="{75388508-C140-4AE9-B3F8-1A15F21DF63F}"/>
    </a:ext>
  </a:extLst>
</a:theme>
</file>

<file path=ppt/theme/theme2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訓練課程簡報</Template>
  <TotalTime>45150</TotalTime>
  <Words>2192</Words>
  <Application>Microsoft Office PowerPoint</Application>
  <PresentationFormat>寬螢幕</PresentationFormat>
  <Paragraphs>679</Paragraphs>
  <Slides>12</Slides>
  <Notes>4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Microsoft JhengHei UI</vt:lpstr>
      <vt:lpstr>微軟正黑體</vt:lpstr>
      <vt:lpstr>Arial</vt:lpstr>
      <vt:lpstr>Calibri</vt:lpstr>
      <vt:lpstr>Cascadia Mono</vt:lpstr>
      <vt:lpstr>Georgia</vt:lpstr>
      <vt:lpstr>Wingdings</vt:lpstr>
      <vt:lpstr>Wingdings 2</vt:lpstr>
      <vt:lpstr>訓練課程簡報</vt:lpstr>
      <vt:lpstr>URS SipParser 錄音架構</vt:lpstr>
      <vt:lpstr>程式架構(OLD)</vt:lpstr>
      <vt:lpstr>程式架構(OLD)</vt:lpstr>
      <vt:lpstr>程式架構-1(NEW 2023/01/29)</vt:lpstr>
      <vt:lpstr>程式架構-2(NEW 2023/01/29)</vt:lpstr>
      <vt:lpstr>程式架構-3(NEW 2023/01/29)</vt:lpstr>
      <vt:lpstr>程式架構-RtpGateway(NEW 2023/01/29)</vt:lpstr>
      <vt:lpstr>程式架構(new)</vt:lpstr>
      <vt:lpstr>如何取兩邊設備的 RTP Port ?</vt:lpstr>
      <vt:lpstr>SIP Hold Flow</vt:lpstr>
      <vt:lpstr>電話插入，兩通切換</vt:lpstr>
      <vt:lpstr>電話會議: 5005-&gt;5011, 5011-&gt;5007, 5011按 conf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URS SipParser 錄音架構</dc:title>
  <dc:creator>michael_mo</dc:creator>
  <cp:lastModifiedBy>michael_mo</cp:lastModifiedBy>
  <cp:revision>79</cp:revision>
  <dcterms:created xsi:type="dcterms:W3CDTF">2022-10-12T03:59:29Z</dcterms:created>
  <dcterms:modified xsi:type="dcterms:W3CDTF">2023-02-05T04:58:10Z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