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9.jpeg" ContentType="image/jpeg"/>
  <Override PartName="/ppt/media/image8.jpeg" ContentType="image/jpeg"/>
  <Override PartName="/ppt/media/image10.jpeg" ContentType="image/jpe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1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4.jpeg" ContentType="image/jpeg"/>
  <Override PartName="/ppt/media/image16.png" ContentType="image/png"/>
  <Override PartName="/ppt/media/image14.png" ContentType="image/png"/>
  <Override PartName="/ppt/media/image2.jpeg" ContentType="image/jpeg"/>
  <Override PartName="/ppt/media/image3.jpeg" ContentType="image/jpeg"/>
  <Override PartName="/ppt/media/image15.png" ContentType="image/png"/>
  <Override PartName="/ppt/media/image5.jpeg" ContentType="image/jpeg"/>
  <Override PartName="/ppt/media/image6.jpeg" ContentType="image/jpe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200" cy="6883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6240" y="1616760"/>
            <a:ext cx="7936920" cy="475128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playframework.com/" TargetMode="External"/><Relationship Id="rId2" Type="http://schemas.openxmlformats.org/officeDocument/2006/relationships/hyperlink" Target="https://kamon.io/docs/latest/guides/installation/play-framework/" TargetMode="External"/><Relationship Id="rId3" Type="http://schemas.openxmlformats.org/officeDocument/2006/relationships/hyperlink" Target="https://scala-slick.org/docs/" TargetMode="External"/><Relationship Id="rId4" Type="http://schemas.openxmlformats.org/officeDocument/2006/relationships/hyperlink" Target="https://doc.akka.io/docs/akka/current/stream/index.html" TargetMode="External"/><Relationship Id="rId5" Type="http://schemas.openxmlformats.org/officeDocument/2006/relationships/hyperlink" Target="https://beyondthelines.net/computing/akka-streams-patterns/" TargetMode="External"/><Relationship Id="rId6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797040" y="5729400"/>
            <a:ext cx="5049720" cy="105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797040" y="2562120"/>
            <a:ext cx="8397000" cy="33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" sz="6600" spc="-1" strike="noStrike">
                <a:solidFill>
                  <a:srgbClr val="ffffff"/>
                </a:solidFill>
                <a:latin typeface="Roboto"/>
                <a:ea typeface="Roboto"/>
              </a:rPr>
              <a:t>Онлайн</a:t>
            </a:r>
            <a:br/>
            <a:r>
              <a:rPr b="1" lang="ru" sz="6600" spc="-1" strike="noStrike">
                <a:solidFill>
                  <a:srgbClr val="ffffff"/>
                </a:solidFill>
                <a:latin typeface="Roboto"/>
                <a:ea typeface="Roboto"/>
              </a:rPr>
              <a:t>образование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 rot="21597600">
            <a:off x="596880" y="248400"/>
            <a:ext cx="7949880" cy="52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30240" y="1577880"/>
            <a:ext cx="9142920" cy="32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114480" y="541800"/>
            <a:ext cx="8914680" cy="56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685800" y="3886200"/>
            <a:ext cx="8228520" cy="2422800"/>
          </a:xfrm>
          <a:prstGeom prst="rect">
            <a:avLst/>
          </a:prstGeom>
          <a:ln w="0">
            <a:noFill/>
          </a:ln>
        </p:spPr>
      </p:pic>
      <p:pic>
        <p:nvPicPr>
          <p:cNvPr id="345" name="" descr=""/>
          <p:cNvPicPr/>
          <p:nvPr/>
        </p:nvPicPr>
        <p:blipFill>
          <a:blip r:embed="rId2"/>
          <a:stretch/>
        </p:blipFill>
        <p:spPr>
          <a:xfrm>
            <a:off x="772200" y="1165680"/>
            <a:ext cx="7913520" cy="24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168480" y="523080"/>
            <a:ext cx="8866800" cy="53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Схемы (архитектура, БД)</a:t>
            </a:r>
            <a:br/>
            <a:br/>
            <a:endParaRPr b="0" lang="en-US" sz="34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168480" y="1143000"/>
            <a:ext cx="8866440" cy="534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350" name="Table 2"/>
          <p:cNvGraphicFramePr/>
          <p:nvPr/>
        </p:nvGraphicFramePr>
        <p:xfrm>
          <a:off x="952560" y="2058840"/>
          <a:ext cx="7238160" cy="4114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Дальнейшая декомпозиция на микросерисы с оценкой производительности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Создание сервиса и приложения, позволяющего принимать файлы от смартфона Андроид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Улучшение мониторинга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Переход на JWT токен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Уменьшение размера докер-образа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6.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Автоматизация сборки приложения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956160" y="528480"/>
            <a:ext cx="7557480" cy="54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/>
            <a:br/>
            <a:endParaRPr b="0" lang="en-US" sz="4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766800" y="2728080"/>
            <a:ext cx="7933680" cy="11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&amp;&amp; слышно?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311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0560" cy="700560"/>
          </a:xfrm>
          <a:prstGeom prst="rect">
            <a:avLst/>
          </a:prstGeom>
          <a:ln w="0">
            <a:noFill/>
          </a:ln>
        </p:spPr>
      </p:pic>
      <p:pic>
        <p:nvPicPr>
          <p:cNvPr id="312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0560" cy="70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30000" y="3689640"/>
            <a:ext cx="1513080" cy="242352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500400" y="1095120"/>
            <a:ext cx="8518680" cy="26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/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Тема: </a:t>
            </a:r>
            <a:br/>
            <a:endParaRPr b="0" lang="en-US" sz="37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135600" y="4174920"/>
            <a:ext cx="585468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Барков Михаил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135600" y="4575240"/>
            <a:ext cx="5854680" cy="105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3135600" y="4737960"/>
            <a:ext cx="5854680" cy="13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Ведущий разработчик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500400" y="441000"/>
            <a:ext cx="8518680" cy="7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80760" y="143064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80760" y="225432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680760" y="309096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680760" y="392796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680760" y="471024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4" name="CustomShape 7"/>
          <p:cNvSpPr/>
          <p:nvPr/>
        </p:nvSpPr>
        <p:spPr>
          <a:xfrm>
            <a:off x="680760" y="549216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5" name="CustomShape 8"/>
          <p:cNvSpPr/>
          <p:nvPr/>
        </p:nvSpPr>
        <p:spPr>
          <a:xfrm>
            <a:off x="680760" y="1681560"/>
            <a:ext cx="360" cy="82188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9"/>
          <p:cNvSpPr/>
          <p:nvPr/>
        </p:nvSpPr>
        <p:spPr>
          <a:xfrm>
            <a:off x="680760" y="2504880"/>
            <a:ext cx="360" cy="83520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0"/>
          <p:cNvSpPr/>
          <p:nvPr/>
        </p:nvSpPr>
        <p:spPr>
          <a:xfrm>
            <a:off x="680760" y="3341880"/>
            <a:ext cx="360" cy="83520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1"/>
          <p:cNvSpPr/>
          <p:nvPr/>
        </p:nvSpPr>
        <p:spPr>
          <a:xfrm>
            <a:off x="680760" y="4219200"/>
            <a:ext cx="360" cy="83520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2"/>
          <p:cNvSpPr/>
          <p:nvPr/>
        </p:nvSpPr>
        <p:spPr>
          <a:xfrm>
            <a:off x="680760" y="5096520"/>
            <a:ext cx="360" cy="83520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331" name="Table 2"/>
          <p:cNvGraphicFramePr/>
          <p:nvPr/>
        </p:nvGraphicFramePr>
        <p:xfrm>
          <a:off x="952560" y="2058840"/>
          <a:ext cx="7238160" cy="27428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Декомпозиция монолитного приложения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Изучение технологий, связанных с микросервисами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Оценка эффективности декомпозиции приложения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685800" y="457200"/>
            <a:ext cx="6988680" cy="617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334" name="Table 2"/>
          <p:cNvGraphicFramePr/>
          <p:nvPr/>
        </p:nvGraphicFramePr>
        <p:xfrm>
          <a:off x="952560" y="2058840"/>
          <a:ext cx="7238160" cy="27428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Получить опыт работы с микросервисами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Оптимизация докер-образов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Оптимизация сборки для быстрого получения результата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Мониторинг проекта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336" name="Table 2"/>
          <p:cNvGraphicFramePr/>
          <p:nvPr/>
        </p:nvGraphicFramePr>
        <p:xfrm>
          <a:off x="952560" y="2058840"/>
          <a:ext cx="7238160" cy="4114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1"/>
                        </a:rPr>
                        <a:t>Play Framework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Monitoring – prometheus, grafana, </a:t>
                      </a: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2"/>
                        </a:rPr>
                        <a:t>Kamon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DB – Postgres, </a:t>
                      </a: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3"/>
                        </a:rPr>
                        <a:t>Scala slick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Messaging - </a:t>
                      </a: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4"/>
                        </a:rPr>
                        <a:t>Akka Streams</a:t>
                      </a:r>
                      <a:r>
                        <a:rPr b="0" lang="en-US" sz="1800" spc="-1" strike="noStrike">
                          <a:solidFill>
                            <a:srgbClr val="0097a7"/>
                          </a:solidFill>
                          <a:latin typeface="Arial"/>
                        </a:rPr>
                        <a:t> (</a:t>
                      </a: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5"/>
                        </a:rPr>
                        <a:t>Akka-streams-patterns</a:t>
                      </a:r>
                      <a:r>
                        <a:rPr b="0" lang="en-US" sz="1800" spc="-1" strike="noStrike">
                          <a:solidFill>
                            <a:srgbClr val="0097a7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Service mesh – Ingress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6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Kubernetes, Docker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14400" y="5943600"/>
            <a:ext cx="81126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https://scala-slick.org/talks/2014-06-09_33rd_Degree/Functional%20Relational%20Mapping%20with%20Slick.pdf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228600" y="1779840"/>
            <a:ext cx="3606840" cy="3020040"/>
          </a:xfrm>
          <a:prstGeom prst="rect">
            <a:avLst/>
          </a:prstGeom>
          <a:ln w="0"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4253400" y="1600200"/>
            <a:ext cx="466128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2022-12-24T15:22:00Z</dcterms:modified>
  <cp:revision>35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